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2" r:id="rId4"/>
    <p:sldId id="273" r:id="rId5"/>
    <p:sldId id="274" r:id="rId6"/>
    <p:sldId id="275" r:id="rId7"/>
    <p:sldId id="278" r:id="rId8"/>
    <p:sldId id="277" r:id="rId9"/>
    <p:sldId id="280" r:id="rId10"/>
    <p:sldId id="276" r:id="rId11"/>
    <p:sldId id="281" r:id="rId12"/>
    <p:sldId id="283" r:id="rId13"/>
    <p:sldId id="293" r:id="rId14"/>
    <p:sldId id="298" r:id="rId15"/>
    <p:sldId id="294" r:id="rId16"/>
    <p:sldId id="295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306" r:id="rId33"/>
    <p:sldId id="263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0" autoAdjust="0"/>
    <p:restoredTop sz="94660"/>
  </p:normalViewPr>
  <p:slideViewPr>
    <p:cSldViewPr snapToGrid="0">
      <p:cViewPr>
        <p:scale>
          <a:sx n="100" d="100"/>
          <a:sy n="100" d="100"/>
        </p:scale>
        <p:origin x="78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62DF52-8A39-4B08-8A0D-81FAAF9B5FB3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E316E59-5A25-4EB3-9FCE-190D1CF9CCA5}">
      <dgm:prSet phldrT="[文本]"/>
      <dgm:spPr/>
      <dgm:t>
        <a:bodyPr/>
        <a:lstStyle/>
        <a:p>
          <a:r>
            <a:rPr lang="zh-CN" altLang="en-US" dirty="0"/>
            <a:t>控件分类</a:t>
          </a:r>
        </a:p>
      </dgm:t>
    </dgm:pt>
    <dgm:pt modelId="{EE40796D-382F-4444-A631-553BA595037B}" type="parTrans" cxnId="{8A3B3149-1A36-42FC-A16C-C0A30C43A7C6}">
      <dgm:prSet/>
      <dgm:spPr/>
      <dgm:t>
        <a:bodyPr/>
        <a:lstStyle/>
        <a:p>
          <a:endParaRPr lang="zh-CN" altLang="en-US"/>
        </a:p>
      </dgm:t>
    </dgm:pt>
    <dgm:pt modelId="{C06C6F30-7428-4A9E-96B6-56CA5ADC4181}" type="sibTrans" cxnId="{8A3B3149-1A36-42FC-A16C-C0A30C43A7C6}">
      <dgm:prSet/>
      <dgm:spPr/>
      <dgm:t>
        <a:bodyPr/>
        <a:lstStyle/>
        <a:p>
          <a:endParaRPr lang="zh-CN" altLang="en-US"/>
        </a:p>
      </dgm:t>
    </dgm:pt>
    <dgm:pt modelId="{006D6BB1-CA12-481D-9ABF-D30A1FAE2856}">
      <dgm:prSet phldrT="[文本]"/>
      <dgm:spPr/>
      <dgm:t>
        <a:bodyPr/>
        <a:lstStyle/>
        <a:p>
          <a:r>
            <a:rPr lang="zh-CN" altLang="en-US" dirty="0"/>
            <a:t>主窗口</a:t>
          </a:r>
        </a:p>
      </dgm:t>
    </dgm:pt>
    <dgm:pt modelId="{FB3F0BC6-4CFA-444A-A74A-5CB1DB6F201E}" type="parTrans" cxnId="{423AC78A-17D6-4CDE-ABAE-9428BFAE7F11}">
      <dgm:prSet/>
      <dgm:spPr/>
      <dgm:t>
        <a:bodyPr/>
        <a:lstStyle/>
        <a:p>
          <a:endParaRPr lang="zh-CN" altLang="en-US"/>
        </a:p>
      </dgm:t>
    </dgm:pt>
    <dgm:pt modelId="{18A37619-C5FF-4704-B86C-D346A125566B}" type="sibTrans" cxnId="{423AC78A-17D6-4CDE-ABAE-9428BFAE7F11}">
      <dgm:prSet/>
      <dgm:spPr/>
      <dgm:t>
        <a:bodyPr/>
        <a:lstStyle/>
        <a:p>
          <a:endParaRPr lang="zh-CN" altLang="en-US"/>
        </a:p>
      </dgm:t>
    </dgm:pt>
    <dgm:pt modelId="{DD2D5449-A519-441F-9708-EA8D350FA250}">
      <dgm:prSet phldrT="[文本]"/>
      <dgm:spPr/>
      <dgm:t>
        <a:bodyPr/>
        <a:lstStyle/>
        <a:p>
          <a:r>
            <a:rPr lang="zh-CN" altLang="en-US" dirty="0"/>
            <a:t>欢迎窗口</a:t>
          </a:r>
        </a:p>
      </dgm:t>
    </dgm:pt>
    <dgm:pt modelId="{9CA82732-4616-4174-A353-58A366654675}" type="parTrans" cxnId="{B7D52307-3B78-40C2-8CCC-A2C8A9446EB8}">
      <dgm:prSet/>
      <dgm:spPr/>
      <dgm:t>
        <a:bodyPr/>
        <a:lstStyle/>
        <a:p>
          <a:endParaRPr lang="zh-CN" altLang="en-US"/>
        </a:p>
      </dgm:t>
    </dgm:pt>
    <dgm:pt modelId="{1A16570D-29D4-49A7-8D30-21A11208E9C5}" type="sibTrans" cxnId="{B7D52307-3B78-40C2-8CCC-A2C8A9446EB8}">
      <dgm:prSet/>
      <dgm:spPr/>
      <dgm:t>
        <a:bodyPr/>
        <a:lstStyle/>
        <a:p>
          <a:endParaRPr lang="zh-CN" altLang="en-US"/>
        </a:p>
      </dgm:t>
    </dgm:pt>
    <dgm:pt modelId="{8146AA2C-609F-4F43-8E2F-13CB3EF5F4F0}">
      <dgm:prSet phldrT="[文本]"/>
      <dgm:spPr/>
      <dgm:t>
        <a:bodyPr/>
        <a:lstStyle/>
        <a:p>
          <a:r>
            <a:rPr lang="zh-CN" altLang="en-US" dirty="0"/>
            <a:t>用户交互</a:t>
          </a:r>
        </a:p>
      </dgm:t>
    </dgm:pt>
    <dgm:pt modelId="{5A2DF1D0-C2B3-4563-B9A3-927F6EB53E6B}" type="parTrans" cxnId="{E4E9388C-44A5-4696-A2D7-8E08692E5909}">
      <dgm:prSet/>
      <dgm:spPr/>
      <dgm:t>
        <a:bodyPr/>
        <a:lstStyle/>
        <a:p>
          <a:endParaRPr lang="zh-CN" altLang="en-US"/>
        </a:p>
      </dgm:t>
    </dgm:pt>
    <dgm:pt modelId="{8C1C7B2C-9A52-4300-8D29-95BDAC124762}" type="sibTrans" cxnId="{E4E9388C-44A5-4696-A2D7-8E08692E5909}">
      <dgm:prSet/>
      <dgm:spPr/>
      <dgm:t>
        <a:bodyPr/>
        <a:lstStyle/>
        <a:p>
          <a:endParaRPr lang="zh-CN" altLang="en-US"/>
        </a:p>
      </dgm:t>
    </dgm:pt>
    <dgm:pt modelId="{52C7E758-CE52-4677-9BD1-EAFEB9AE3ECF}">
      <dgm:prSet phldrT="[文本]"/>
      <dgm:spPr/>
      <dgm:t>
        <a:bodyPr/>
        <a:lstStyle/>
        <a:p>
          <a:r>
            <a:rPr lang="zh-CN" altLang="en-US" dirty="0"/>
            <a:t>其他控件</a:t>
          </a:r>
        </a:p>
      </dgm:t>
    </dgm:pt>
    <dgm:pt modelId="{AC2B6220-40FD-4DF6-9C1C-661CFC21540C}" type="parTrans" cxnId="{5B4CCA78-CDDA-4598-92BA-947ADA82E9BF}">
      <dgm:prSet/>
      <dgm:spPr/>
      <dgm:t>
        <a:bodyPr/>
        <a:lstStyle/>
        <a:p>
          <a:endParaRPr lang="zh-CN" altLang="en-US"/>
        </a:p>
      </dgm:t>
    </dgm:pt>
    <dgm:pt modelId="{0597BED2-6C3D-4D39-8561-C6DF26A08D3F}" type="sibTrans" cxnId="{5B4CCA78-CDDA-4598-92BA-947ADA82E9BF}">
      <dgm:prSet/>
      <dgm:spPr/>
      <dgm:t>
        <a:bodyPr/>
        <a:lstStyle/>
        <a:p>
          <a:endParaRPr lang="zh-CN" altLang="en-US"/>
        </a:p>
      </dgm:t>
    </dgm:pt>
    <dgm:pt modelId="{1BB0B1E1-3A7B-4E43-846F-45AEC7ACEB6D}">
      <dgm:prSet phldrT="[文本]"/>
      <dgm:spPr/>
      <dgm:t>
        <a:bodyPr/>
        <a:lstStyle/>
        <a:p>
          <a:r>
            <a:rPr lang="zh-CN" altLang="en-US" dirty="0"/>
            <a:t>信息展示</a:t>
          </a:r>
        </a:p>
      </dgm:t>
    </dgm:pt>
    <dgm:pt modelId="{A65E357E-9403-4C67-8C50-A674596A94BE}" type="parTrans" cxnId="{8080564E-C4AF-48A7-A279-8807C3EA93FB}">
      <dgm:prSet/>
      <dgm:spPr/>
      <dgm:t>
        <a:bodyPr/>
        <a:lstStyle/>
        <a:p>
          <a:endParaRPr lang="zh-CN" altLang="en-US"/>
        </a:p>
      </dgm:t>
    </dgm:pt>
    <dgm:pt modelId="{8AAF2D1C-3C6F-4661-ABC0-D2B21CC078E7}" type="sibTrans" cxnId="{8080564E-C4AF-48A7-A279-8807C3EA93FB}">
      <dgm:prSet/>
      <dgm:spPr/>
      <dgm:t>
        <a:bodyPr/>
        <a:lstStyle/>
        <a:p>
          <a:endParaRPr lang="zh-CN" altLang="en-US"/>
        </a:p>
      </dgm:t>
    </dgm:pt>
    <dgm:pt modelId="{554E6EE4-ADFF-440A-A499-99F420BC26C1}">
      <dgm:prSet phldrT="[文本]"/>
      <dgm:spPr/>
      <dgm:t>
        <a:bodyPr/>
        <a:lstStyle/>
        <a:p>
          <a:r>
            <a:rPr lang="zh-CN" altLang="en-US" dirty="0"/>
            <a:t>键盘输入框</a:t>
          </a:r>
        </a:p>
      </dgm:t>
    </dgm:pt>
    <dgm:pt modelId="{C5E06AC4-FDE1-4DD6-A559-F2B652182AD8}" type="parTrans" cxnId="{CEBA0198-6160-4B38-BD0B-A4BFA9E0C5D7}">
      <dgm:prSet/>
      <dgm:spPr/>
      <dgm:t>
        <a:bodyPr/>
        <a:lstStyle/>
        <a:p>
          <a:endParaRPr lang="zh-CN" altLang="en-US"/>
        </a:p>
      </dgm:t>
    </dgm:pt>
    <dgm:pt modelId="{A9F86966-94FC-4B01-8658-EA2FAAABD709}" type="sibTrans" cxnId="{CEBA0198-6160-4B38-BD0B-A4BFA9E0C5D7}">
      <dgm:prSet/>
      <dgm:spPr/>
      <dgm:t>
        <a:bodyPr/>
        <a:lstStyle/>
        <a:p>
          <a:endParaRPr lang="zh-CN" altLang="en-US"/>
        </a:p>
      </dgm:t>
    </dgm:pt>
    <dgm:pt modelId="{E5B9D0A4-29DA-45FB-AEA7-8EFE6608A83E}">
      <dgm:prSet phldrT="[文本]"/>
      <dgm:spPr/>
      <dgm:t>
        <a:bodyPr/>
        <a:lstStyle/>
        <a:p>
          <a:r>
            <a:rPr lang="zh-CN" altLang="en-US" dirty="0"/>
            <a:t>按钮</a:t>
          </a:r>
        </a:p>
      </dgm:t>
    </dgm:pt>
    <dgm:pt modelId="{BAA0209A-CA4B-4EA4-890D-B1668CC0C6B8}" type="parTrans" cxnId="{0DF01152-F878-4C27-98CD-E37E787ED28F}">
      <dgm:prSet/>
      <dgm:spPr/>
      <dgm:t>
        <a:bodyPr/>
        <a:lstStyle/>
        <a:p>
          <a:endParaRPr lang="zh-CN" altLang="en-US"/>
        </a:p>
      </dgm:t>
    </dgm:pt>
    <dgm:pt modelId="{B7369F14-B18B-4B72-A678-5D7C3294165D}" type="sibTrans" cxnId="{0DF01152-F878-4C27-98CD-E37E787ED28F}">
      <dgm:prSet/>
      <dgm:spPr/>
      <dgm:t>
        <a:bodyPr/>
        <a:lstStyle/>
        <a:p>
          <a:endParaRPr lang="zh-CN" altLang="en-US"/>
        </a:p>
      </dgm:t>
    </dgm:pt>
    <dgm:pt modelId="{6F346791-5065-4C18-919C-0B8C818E2F17}">
      <dgm:prSet phldrT="[文本]"/>
      <dgm:spPr/>
      <dgm:t>
        <a:bodyPr/>
        <a:lstStyle/>
        <a:p>
          <a:r>
            <a:rPr lang="zh-CN" altLang="en-US" dirty="0"/>
            <a:t>可拖动窗口</a:t>
          </a:r>
        </a:p>
      </dgm:t>
    </dgm:pt>
    <dgm:pt modelId="{13689FB8-A563-4B1E-B455-9D68FD04E987}" type="parTrans" cxnId="{C0588404-1DBF-47AC-A112-DA1A5895F224}">
      <dgm:prSet/>
      <dgm:spPr/>
      <dgm:t>
        <a:bodyPr/>
        <a:lstStyle/>
        <a:p>
          <a:endParaRPr lang="zh-CN" altLang="en-US"/>
        </a:p>
      </dgm:t>
    </dgm:pt>
    <dgm:pt modelId="{6672E259-267B-4536-9C0B-5ADB5E36670D}" type="sibTrans" cxnId="{C0588404-1DBF-47AC-A112-DA1A5895F224}">
      <dgm:prSet/>
      <dgm:spPr/>
      <dgm:t>
        <a:bodyPr/>
        <a:lstStyle/>
        <a:p>
          <a:endParaRPr lang="zh-CN" altLang="en-US"/>
        </a:p>
      </dgm:t>
    </dgm:pt>
    <dgm:pt modelId="{01074575-0FAE-4296-B035-39E2BE527F62}">
      <dgm:prSet phldrT="[文本]"/>
      <dgm:spPr/>
      <dgm:t>
        <a:bodyPr/>
        <a:lstStyle/>
        <a:p>
          <a:r>
            <a:rPr lang="zh-CN" altLang="en-US" dirty="0"/>
            <a:t>多窗口</a:t>
          </a:r>
        </a:p>
      </dgm:t>
    </dgm:pt>
    <dgm:pt modelId="{1561EB36-EFB2-486C-880D-4E4BC8EDB24D}" type="parTrans" cxnId="{DC4837DF-B97E-4C71-90F4-80D7A1F36AA2}">
      <dgm:prSet/>
      <dgm:spPr/>
      <dgm:t>
        <a:bodyPr/>
        <a:lstStyle/>
        <a:p>
          <a:endParaRPr lang="zh-CN" altLang="en-US"/>
        </a:p>
      </dgm:t>
    </dgm:pt>
    <dgm:pt modelId="{B174CB2A-A7E5-4AF2-B886-E205CCA3E822}" type="sibTrans" cxnId="{DC4837DF-B97E-4C71-90F4-80D7A1F36AA2}">
      <dgm:prSet/>
      <dgm:spPr/>
      <dgm:t>
        <a:bodyPr/>
        <a:lstStyle/>
        <a:p>
          <a:endParaRPr lang="zh-CN" altLang="en-US"/>
        </a:p>
      </dgm:t>
    </dgm:pt>
    <dgm:pt modelId="{8322EE48-1157-45AF-9F93-C3A683517A45}">
      <dgm:prSet phldrT="[文本]"/>
      <dgm:spPr/>
      <dgm:t>
        <a:bodyPr/>
        <a:lstStyle/>
        <a:p>
          <a:r>
            <a:rPr lang="zh-CN" altLang="en-US" dirty="0"/>
            <a:t>滑块</a:t>
          </a:r>
        </a:p>
      </dgm:t>
    </dgm:pt>
    <dgm:pt modelId="{F3FA5660-CC0F-4D7C-95FC-4E3C4E6343F4}" type="parTrans" cxnId="{41603D61-A2DD-400A-A18C-997087BB11DC}">
      <dgm:prSet/>
      <dgm:spPr/>
      <dgm:t>
        <a:bodyPr/>
        <a:lstStyle/>
        <a:p>
          <a:endParaRPr lang="zh-CN" altLang="en-US"/>
        </a:p>
      </dgm:t>
    </dgm:pt>
    <dgm:pt modelId="{86E1D5ED-BD1C-4409-B5E2-1AA4F202FDD6}" type="sibTrans" cxnId="{41603D61-A2DD-400A-A18C-997087BB11DC}">
      <dgm:prSet/>
      <dgm:spPr/>
      <dgm:t>
        <a:bodyPr/>
        <a:lstStyle/>
        <a:p>
          <a:endParaRPr lang="zh-CN" altLang="en-US"/>
        </a:p>
      </dgm:t>
    </dgm:pt>
    <dgm:pt modelId="{FD510565-70C3-48C1-A099-EF68692E29AB}">
      <dgm:prSet phldrT="[文本]"/>
      <dgm:spPr/>
      <dgm:t>
        <a:bodyPr/>
        <a:lstStyle/>
        <a:p>
          <a:r>
            <a:rPr lang="zh-CN" altLang="en-US" dirty="0"/>
            <a:t>步长调节框</a:t>
          </a:r>
        </a:p>
      </dgm:t>
    </dgm:pt>
    <dgm:pt modelId="{EB94F163-C614-4A45-91AB-2C9ED90C1281}" type="parTrans" cxnId="{8370C86D-B587-4FDF-82E4-BC53F684316F}">
      <dgm:prSet/>
      <dgm:spPr/>
      <dgm:t>
        <a:bodyPr/>
        <a:lstStyle/>
        <a:p>
          <a:endParaRPr lang="zh-CN" altLang="en-US"/>
        </a:p>
      </dgm:t>
    </dgm:pt>
    <dgm:pt modelId="{0162D5CD-4C7F-4741-91A4-4CFD9BB30980}" type="sibTrans" cxnId="{8370C86D-B587-4FDF-82E4-BC53F684316F}">
      <dgm:prSet/>
      <dgm:spPr/>
      <dgm:t>
        <a:bodyPr/>
        <a:lstStyle/>
        <a:p>
          <a:endParaRPr lang="zh-CN" altLang="en-US"/>
        </a:p>
      </dgm:t>
    </dgm:pt>
    <dgm:pt modelId="{908026F1-D553-4CCE-9C44-662B445E66E8}">
      <dgm:prSet phldrT="[文本]"/>
      <dgm:spPr/>
      <dgm:t>
        <a:bodyPr/>
        <a:lstStyle/>
        <a:p>
          <a:r>
            <a:rPr lang="zh-CN" altLang="en-US" dirty="0"/>
            <a:t>下拉框</a:t>
          </a:r>
        </a:p>
      </dgm:t>
    </dgm:pt>
    <dgm:pt modelId="{C2F133A1-0A68-41F1-82C7-01A4262D4778}" type="parTrans" cxnId="{2CB19324-FD1E-446D-8202-AEF29BC11642}">
      <dgm:prSet/>
      <dgm:spPr/>
      <dgm:t>
        <a:bodyPr/>
        <a:lstStyle/>
        <a:p>
          <a:endParaRPr lang="zh-CN" altLang="en-US"/>
        </a:p>
      </dgm:t>
    </dgm:pt>
    <dgm:pt modelId="{3542C3C0-148B-4013-862B-E0E477E60417}" type="sibTrans" cxnId="{2CB19324-FD1E-446D-8202-AEF29BC11642}">
      <dgm:prSet/>
      <dgm:spPr/>
      <dgm:t>
        <a:bodyPr/>
        <a:lstStyle/>
        <a:p>
          <a:endParaRPr lang="zh-CN" altLang="en-US"/>
        </a:p>
      </dgm:t>
    </dgm:pt>
    <dgm:pt modelId="{D9A5A0D4-7C35-4AE9-A063-51134791EF2F}">
      <dgm:prSet phldrT="[文本]"/>
      <dgm:spPr/>
      <dgm:t>
        <a:bodyPr/>
        <a:lstStyle/>
        <a:p>
          <a:r>
            <a:rPr lang="zh-CN" altLang="en-US" dirty="0"/>
            <a:t>橡皮筋</a:t>
          </a:r>
        </a:p>
      </dgm:t>
    </dgm:pt>
    <dgm:pt modelId="{0DC9565B-4996-49EE-98F8-7C6B25754A4E}" type="parTrans" cxnId="{D482234A-B7C0-4839-971C-AFDFEB013F14}">
      <dgm:prSet/>
      <dgm:spPr/>
      <dgm:t>
        <a:bodyPr/>
        <a:lstStyle/>
        <a:p>
          <a:endParaRPr lang="zh-CN" altLang="en-US"/>
        </a:p>
      </dgm:t>
    </dgm:pt>
    <dgm:pt modelId="{8F0C7E0A-2417-442E-9CA3-8042961F55E1}" type="sibTrans" cxnId="{D482234A-B7C0-4839-971C-AFDFEB013F14}">
      <dgm:prSet/>
      <dgm:spPr/>
      <dgm:t>
        <a:bodyPr/>
        <a:lstStyle/>
        <a:p>
          <a:endParaRPr lang="zh-CN" altLang="en-US"/>
        </a:p>
      </dgm:t>
    </dgm:pt>
    <dgm:pt modelId="{AB481597-5A55-47FF-B7A5-27B06B83E96E}">
      <dgm:prSet phldrT="[文本]"/>
      <dgm:spPr/>
      <dgm:t>
        <a:bodyPr/>
        <a:lstStyle/>
        <a:p>
          <a:r>
            <a:rPr lang="zh-CN" altLang="en-US" dirty="0"/>
            <a:t>对话框</a:t>
          </a:r>
        </a:p>
      </dgm:t>
    </dgm:pt>
    <dgm:pt modelId="{30CED849-DE14-4B5A-80CD-713F0E24CB76}" type="parTrans" cxnId="{A0C272E2-6126-4A20-BE9F-25D7E42588B0}">
      <dgm:prSet/>
      <dgm:spPr/>
      <dgm:t>
        <a:bodyPr/>
        <a:lstStyle/>
        <a:p>
          <a:endParaRPr lang="zh-CN" altLang="en-US"/>
        </a:p>
      </dgm:t>
    </dgm:pt>
    <dgm:pt modelId="{38E3D682-A5B3-4968-9D34-706D9FDEB51F}" type="sibTrans" cxnId="{A0C272E2-6126-4A20-BE9F-25D7E42588B0}">
      <dgm:prSet/>
      <dgm:spPr/>
      <dgm:t>
        <a:bodyPr/>
        <a:lstStyle/>
        <a:p>
          <a:endParaRPr lang="zh-CN" altLang="en-US"/>
        </a:p>
      </dgm:t>
    </dgm:pt>
    <dgm:pt modelId="{8EFAF8BF-665F-47A3-AA12-26C6256FD706}">
      <dgm:prSet phldrT="[文本]"/>
      <dgm:spPr/>
      <dgm:t>
        <a:bodyPr/>
        <a:lstStyle/>
        <a:p>
          <a:r>
            <a:rPr lang="zh-CN" altLang="en-US" dirty="0"/>
            <a:t>展示信息</a:t>
          </a:r>
        </a:p>
      </dgm:t>
    </dgm:pt>
    <dgm:pt modelId="{2F00AD9C-48F8-4027-AFA5-86437458593C}" type="parTrans" cxnId="{5609C134-5164-46C1-A37C-EA132A34103D}">
      <dgm:prSet/>
      <dgm:spPr/>
      <dgm:t>
        <a:bodyPr/>
        <a:lstStyle/>
        <a:p>
          <a:endParaRPr lang="zh-CN" altLang="en-US"/>
        </a:p>
      </dgm:t>
    </dgm:pt>
    <dgm:pt modelId="{40977C81-FFA5-428D-97D0-D44DD9A11CC5}" type="sibTrans" cxnId="{5609C134-5164-46C1-A37C-EA132A34103D}">
      <dgm:prSet/>
      <dgm:spPr/>
      <dgm:t>
        <a:bodyPr/>
        <a:lstStyle/>
        <a:p>
          <a:endParaRPr lang="zh-CN" altLang="en-US"/>
        </a:p>
      </dgm:t>
    </dgm:pt>
    <dgm:pt modelId="{8B063078-5A30-49E6-91BA-B2D247F96409}">
      <dgm:prSet phldrT="[文本]"/>
      <dgm:spPr/>
      <dgm:t>
        <a:bodyPr/>
        <a:lstStyle/>
        <a:p>
          <a:r>
            <a:rPr lang="en-US" altLang="zh-CN" dirty="0" err="1"/>
            <a:t>QFocusFrame</a:t>
          </a:r>
          <a:endParaRPr lang="zh-CN" altLang="en-US" dirty="0"/>
        </a:p>
      </dgm:t>
    </dgm:pt>
    <dgm:pt modelId="{753CD53D-9559-439D-BCD4-CEE03828EF82}" type="parTrans" cxnId="{40954405-BA38-493F-829B-AC15D9446398}">
      <dgm:prSet/>
      <dgm:spPr/>
      <dgm:t>
        <a:bodyPr/>
        <a:lstStyle/>
        <a:p>
          <a:endParaRPr lang="zh-CN" altLang="en-US"/>
        </a:p>
      </dgm:t>
    </dgm:pt>
    <dgm:pt modelId="{BC12337B-7137-4FC8-9C03-09861AF6C0F2}" type="sibTrans" cxnId="{40954405-BA38-493F-829B-AC15D9446398}">
      <dgm:prSet/>
      <dgm:spPr/>
      <dgm:t>
        <a:bodyPr/>
        <a:lstStyle/>
        <a:p>
          <a:endParaRPr lang="zh-CN" altLang="en-US"/>
        </a:p>
      </dgm:t>
    </dgm:pt>
    <dgm:pt modelId="{E5A57DF4-1363-4C1A-A2E2-2F310079677B}">
      <dgm:prSet phldrT="[文本]"/>
      <dgm:spPr/>
      <dgm:t>
        <a:bodyPr/>
        <a:lstStyle/>
        <a:p>
          <a:r>
            <a:rPr lang="en-US" altLang="zh-CN" dirty="0" err="1"/>
            <a:t>QSizeGrip</a:t>
          </a:r>
          <a:endParaRPr lang="zh-CN" altLang="en-US" dirty="0"/>
        </a:p>
      </dgm:t>
    </dgm:pt>
    <dgm:pt modelId="{CCAED44C-E999-49BF-9FE2-70ACBFD1348B}" type="parTrans" cxnId="{A0636523-F2C0-499B-BE6F-AD46056DB927}">
      <dgm:prSet/>
      <dgm:spPr/>
      <dgm:t>
        <a:bodyPr/>
        <a:lstStyle/>
        <a:p>
          <a:endParaRPr lang="zh-CN" altLang="en-US"/>
        </a:p>
      </dgm:t>
    </dgm:pt>
    <dgm:pt modelId="{FEE1E07D-6598-4B4D-BDF0-07F881625B1F}" type="sibTrans" cxnId="{A0636523-F2C0-499B-BE6F-AD46056DB927}">
      <dgm:prSet/>
      <dgm:spPr/>
      <dgm:t>
        <a:bodyPr/>
        <a:lstStyle/>
        <a:p>
          <a:endParaRPr lang="zh-CN" altLang="en-US"/>
        </a:p>
      </dgm:t>
    </dgm:pt>
    <dgm:pt modelId="{816B46F5-3826-46FE-8E01-25B751637505}">
      <dgm:prSet phldrT="[文本]"/>
      <dgm:spPr/>
      <dgm:t>
        <a:bodyPr/>
        <a:lstStyle/>
        <a:p>
          <a:r>
            <a:rPr lang="zh-CN" altLang="en-US" dirty="0"/>
            <a:t>窗口</a:t>
          </a:r>
        </a:p>
      </dgm:t>
    </dgm:pt>
    <dgm:pt modelId="{F8B59AE9-4913-4D30-8F70-F92661A80E9D}" type="parTrans" cxnId="{738242AF-A2AB-4F31-970B-64277C55CCE5}">
      <dgm:prSet/>
      <dgm:spPr/>
      <dgm:t>
        <a:bodyPr/>
        <a:lstStyle/>
        <a:p>
          <a:endParaRPr lang="zh-CN" altLang="en-US"/>
        </a:p>
      </dgm:t>
    </dgm:pt>
    <dgm:pt modelId="{82D97016-DA29-4E8D-A2DE-F928E08E1AEB}" type="sibTrans" cxnId="{738242AF-A2AB-4F31-970B-64277C55CCE5}">
      <dgm:prSet/>
      <dgm:spPr/>
      <dgm:t>
        <a:bodyPr/>
        <a:lstStyle/>
        <a:p>
          <a:endParaRPr lang="zh-CN" altLang="en-US"/>
        </a:p>
      </dgm:t>
    </dgm:pt>
    <dgm:pt modelId="{D83E2796-0325-447D-8EF6-953FBCE12A53}">
      <dgm:prSet phldrT="[文本]"/>
      <dgm:spPr/>
      <dgm:t>
        <a:bodyPr/>
        <a:lstStyle/>
        <a:p>
          <a:r>
            <a:rPr lang="zh-CN" altLang="en-US" dirty="0"/>
            <a:t>日历</a:t>
          </a:r>
        </a:p>
      </dgm:t>
    </dgm:pt>
    <dgm:pt modelId="{13148E56-E300-4EEE-8211-3843DEC7A47F}" type="parTrans" cxnId="{D8B81012-C011-45BE-905C-B46CC037F620}">
      <dgm:prSet/>
      <dgm:spPr/>
      <dgm:t>
        <a:bodyPr/>
        <a:lstStyle/>
        <a:p>
          <a:endParaRPr lang="zh-CN" altLang="en-US"/>
        </a:p>
      </dgm:t>
    </dgm:pt>
    <dgm:pt modelId="{5EB5E92D-51E6-462A-BBE4-760E64644D45}" type="sibTrans" cxnId="{D8B81012-C011-45BE-905C-B46CC037F620}">
      <dgm:prSet/>
      <dgm:spPr/>
      <dgm:t>
        <a:bodyPr/>
        <a:lstStyle/>
        <a:p>
          <a:endParaRPr lang="zh-CN" altLang="en-US"/>
        </a:p>
      </dgm:t>
    </dgm:pt>
    <dgm:pt modelId="{3C43A955-C63D-4202-A689-B2DD27A65F9F}">
      <dgm:prSet phldrT="[文本]"/>
      <dgm:spPr/>
      <dgm:t>
        <a:bodyPr/>
        <a:lstStyle/>
        <a:p>
          <a:r>
            <a:rPr lang="en-US" altLang="en-US"/>
            <a:t>QAbstractButton </a:t>
          </a:r>
          <a:r>
            <a:rPr lang="zh-CN" altLang="en-US"/>
            <a:t>及其子类 </a:t>
          </a:r>
          <a:endParaRPr lang="zh-CN" altLang="en-US" dirty="0"/>
        </a:p>
      </dgm:t>
    </dgm:pt>
    <dgm:pt modelId="{8822AF5B-BC48-4A96-BEF6-B22AC94E6381}" type="parTrans" cxnId="{C89608A0-152D-4028-B843-A2380D3ED9E1}">
      <dgm:prSet/>
      <dgm:spPr/>
      <dgm:t>
        <a:bodyPr/>
        <a:lstStyle/>
        <a:p>
          <a:endParaRPr lang="zh-CN" altLang="en-US"/>
        </a:p>
      </dgm:t>
    </dgm:pt>
    <dgm:pt modelId="{F62457C6-F223-47F5-9B29-2351F6325B26}" type="sibTrans" cxnId="{C89608A0-152D-4028-B843-A2380D3ED9E1}">
      <dgm:prSet/>
      <dgm:spPr/>
      <dgm:t>
        <a:bodyPr/>
        <a:lstStyle/>
        <a:p>
          <a:endParaRPr lang="zh-CN" altLang="en-US"/>
        </a:p>
      </dgm:t>
    </dgm:pt>
    <dgm:pt modelId="{A9E3ED08-3964-4ACD-AC60-794249349DEE}">
      <dgm:prSet phldrT="[文本]"/>
      <dgm:spPr/>
      <dgm:t>
        <a:bodyPr/>
        <a:lstStyle/>
        <a:p>
          <a:r>
            <a:rPr lang="en-US" altLang="en-US"/>
            <a:t>QAbstractSlider </a:t>
          </a:r>
          <a:r>
            <a:rPr lang="zh-CN" altLang="en-US"/>
            <a:t>及其子类 </a:t>
          </a:r>
          <a:endParaRPr lang="zh-CN" altLang="en-US" dirty="0"/>
        </a:p>
      </dgm:t>
    </dgm:pt>
    <dgm:pt modelId="{A71BFD46-E07A-4622-AD30-489A9BB7CF40}" type="parTrans" cxnId="{2F0169D0-69B8-4FE0-93DA-F360F2857C3F}">
      <dgm:prSet/>
      <dgm:spPr/>
      <dgm:t>
        <a:bodyPr/>
        <a:lstStyle/>
        <a:p>
          <a:endParaRPr lang="zh-CN" altLang="en-US"/>
        </a:p>
      </dgm:t>
    </dgm:pt>
    <dgm:pt modelId="{FEF910B9-7590-4409-ACF8-7FDF36F071C5}" type="sibTrans" cxnId="{2F0169D0-69B8-4FE0-93DA-F360F2857C3F}">
      <dgm:prSet/>
      <dgm:spPr/>
      <dgm:t>
        <a:bodyPr/>
        <a:lstStyle/>
        <a:p>
          <a:endParaRPr lang="zh-CN" altLang="en-US"/>
        </a:p>
      </dgm:t>
    </dgm:pt>
    <dgm:pt modelId="{2135FE28-1CF5-4EAD-BD88-CF533C11AE10}">
      <dgm:prSet phldrT="[文本]"/>
      <dgm:spPr/>
      <dgm:t>
        <a:bodyPr/>
        <a:lstStyle/>
        <a:p>
          <a:r>
            <a:rPr lang="en-US" altLang="en-US"/>
            <a:t>QAbstractSpinBox </a:t>
          </a:r>
          <a:r>
            <a:rPr lang="zh-CN" altLang="en-US"/>
            <a:t>及其子类 </a:t>
          </a:r>
          <a:endParaRPr lang="zh-CN" altLang="en-US" dirty="0"/>
        </a:p>
      </dgm:t>
    </dgm:pt>
    <dgm:pt modelId="{8BF2F37B-C71C-4BD2-BBF3-5B711801F32D}" type="parTrans" cxnId="{CD68758E-BD6A-47A3-A52E-A636D7955F65}">
      <dgm:prSet/>
      <dgm:spPr/>
      <dgm:t>
        <a:bodyPr/>
        <a:lstStyle/>
        <a:p>
          <a:endParaRPr lang="zh-CN" altLang="en-US"/>
        </a:p>
      </dgm:t>
    </dgm:pt>
    <dgm:pt modelId="{9E6BBD71-7CDF-421A-9532-10EA0F34614C}" type="sibTrans" cxnId="{CD68758E-BD6A-47A3-A52E-A636D7955F65}">
      <dgm:prSet/>
      <dgm:spPr/>
      <dgm:t>
        <a:bodyPr/>
        <a:lstStyle/>
        <a:p>
          <a:endParaRPr lang="zh-CN" altLang="en-US"/>
        </a:p>
      </dgm:t>
    </dgm:pt>
    <dgm:pt modelId="{4BB64CDD-BAEC-4360-ACDC-CCF6307407FA}">
      <dgm:prSet phldrT="[文本]"/>
      <dgm:spPr/>
      <dgm:t>
        <a:bodyPr/>
        <a:lstStyle/>
        <a:p>
          <a:r>
            <a:rPr lang="en-US" altLang="en-US"/>
            <a:t>QComboBox</a:t>
          </a:r>
          <a:r>
            <a:rPr lang="zh-CN" altLang="en-US"/>
            <a:t>及其子类 </a:t>
          </a:r>
          <a:endParaRPr lang="zh-CN" altLang="en-US" dirty="0"/>
        </a:p>
      </dgm:t>
    </dgm:pt>
    <dgm:pt modelId="{EF90E667-FFCC-487B-9694-C1845EEBD879}" type="parTrans" cxnId="{DACCC4BD-E6D2-4D13-A6EB-5E7A1205C5AE}">
      <dgm:prSet/>
      <dgm:spPr/>
      <dgm:t>
        <a:bodyPr/>
        <a:lstStyle/>
        <a:p>
          <a:endParaRPr lang="zh-CN" altLang="en-US"/>
        </a:p>
      </dgm:t>
    </dgm:pt>
    <dgm:pt modelId="{1E984AEF-74FC-466C-BD48-B9B3859FE9D0}" type="sibTrans" cxnId="{DACCC4BD-E6D2-4D13-A6EB-5E7A1205C5AE}">
      <dgm:prSet/>
      <dgm:spPr/>
      <dgm:t>
        <a:bodyPr/>
        <a:lstStyle/>
        <a:p>
          <a:endParaRPr lang="zh-CN" altLang="en-US"/>
        </a:p>
      </dgm:t>
    </dgm:pt>
    <dgm:pt modelId="{B3465466-CE5D-467A-9903-DC820C675046}">
      <dgm:prSet phldrT="[文本]"/>
      <dgm:spPr/>
      <dgm:t>
        <a:bodyPr/>
        <a:lstStyle/>
        <a:p>
          <a:r>
            <a:rPr lang="en-US" altLang="en-US" dirty="0" err="1"/>
            <a:t>QLineEdit</a:t>
          </a:r>
          <a:endParaRPr lang="zh-CN" altLang="en-US" dirty="0"/>
        </a:p>
      </dgm:t>
    </dgm:pt>
    <dgm:pt modelId="{DC080C36-01EA-4CA5-866A-046EC53FA423}" type="parTrans" cxnId="{C759ACD5-D806-4993-91B6-15C5486D8908}">
      <dgm:prSet/>
      <dgm:spPr/>
      <dgm:t>
        <a:bodyPr/>
        <a:lstStyle/>
        <a:p>
          <a:endParaRPr lang="zh-CN" altLang="en-US"/>
        </a:p>
      </dgm:t>
    </dgm:pt>
    <dgm:pt modelId="{106C84BA-0AAB-45AA-A36B-6D65EDD487CC}" type="sibTrans" cxnId="{C759ACD5-D806-4993-91B6-15C5486D8908}">
      <dgm:prSet/>
      <dgm:spPr/>
      <dgm:t>
        <a:bodyPr/>
        <a:lstStyle/>
        <a:p>
          <a:endParaRPr lang="zh-CN" altLang="en-US"/>
        </a:p>
      </dgm:t>
    </dgm:pt>
    <dgm:pt modelId="{EACA6FF3-5B7E-419F-B1C2-44D4C7D3D860}">
      <dgm:prSet phldrT="[文本]"/>
      <dgm:spPr/>
      <dgm:t>
        <a:bodyPr/>
        <a:lstStyle/>
        <a:p>
          <a:r>
            <a:rPr lang="en-US" altLang="en-US" dirty="0" err="1"/>
            <a:t>QTextEdit</a:t>
          </a:r>
          <a:endParaRPr lang="zh-CN" altLang="en-US" dirty="0"/>
        </a:p>
      </dgm:t>
    </dgm:pt>
    <dgm:pt modelId="{C1CA16FF-BD82-475A-A44A-FDF9EF366AE5}" type="parTrans" cxnId="{5084D6CC-FC2A-4ECF-997D-83D6A263B3D4}">
      <dgm:prSet/>
      <dgm:spPr/>
      <dgm:t>
        <a:bodyPr/>
        <a:lstStyle/>
        <a:p>
          <a:endParaRPr lang="zh-CN" altLang="en-US"/>
        </a:p>
      </dgm:t>
    </dgm:pt>
    <dgm:pt modelId="{E57E6CAB-5A6B-4303-BB14-2DB5897D3A5F}" type="sibTrans" cxnId="{5084D6CC-FC2A-4ECF-997D-83D6A263B3D4}">
      <dgm:prSet/>
      <dgm:spPr/>
      <dgm:t>
        <a:bodyPr/>
        <a:lstStyle/>
        <a:p>
          <a:endParaRPr lang="zh-CN" altLang="en-US"/>
        </a:p>
      </dgm:t>
    </dgm:pt>
    <dgm:pt modelId="{6CCA3998-437B-4995-B1F2-94A82F4A1701}">
      <dgm:prSet phldrT="[文本]"/>
      <dgm:spPr/>
      <dgm:t>
        <a:bodyPr/>
        <a:lstStyle/>
        <a:p>
          <a:r>
            <a:rPr lang="en-US" altLang="en-US" dirty="0" err="1"/>
            <a:t>QPlainTextEdit</a:t>
          </a:r>
          <a:endParaRPr lang="zh-CN" altLang="en-US" dirty="0"/>
        </a:p>
      </dgm:t>
    </dgm:pt>
    <dgm:pt modelId="{FB63C285-E6C4-498B-83B7-C25DD7FCA1F2}" type="parTrans" cxnId="{85C1373C-CD3A-4D5E-B87A-D0C32ECD0714}">
      <dgm:prSet/>
      <dgm:spPr/>
      <dgm:t>
        <a:bodyPr/>
        <a:lstStyle/>
        <a:p>
          <a:endParaRPr lang="zh-CN" altLang="en-US"/>
        </a:p>
      </dgm:t>
    </dgm:pt>
    <dgm:pt modelId="{8A288DFD-1268-49E4-BAD6-20A8370B8D37}" type="sibTrans" cxnId="{85C1373C-CD3A-4D5E-B87A-D0C32ECD0714}">
      <dgm:prSet/>
      <dgm:spPr/>
      <dgm:t>
        <a:bodyPr/>
        <a:lstStyle/>
        <a:p>
          <a:endParaRPr lang="zh-CN" altLang="en-US"/>
        </a:p>
      </dgm:t>
    </dgm:pt>
    <dgm:pt modelId="{2EF61F99-D9A7-464B-9757-768D9C169F6E}">
      <dgm:prSet phldrT="[文本]"/>
      <dgm:spPr/>
      <dgm:t>
        <a:bodyPr/>
        <a:lstStyle/>
        <a:p>
          <a:r>
            <a:rPr lang="en-US" altLang="en-US" dirty="0" err="1"/>
            <a:t>QKeySequenceEdit</a:t>
          </a:r>
          <a:endParaRPr lang="zh-CN" altLang="en-US" dirty="0"/>
        </a:p>
      </dgm:t>
    </dgm:pt>
    <dgm:pt modelId="{7450B638-454F-43D8-98CF-D8BD494C1580}" type="parTrans" cxnId="{3D6047D4-CE98-4690-A317-D8FA406A49E7}">
      <dgm:prSet/>
      <dgm:spPr/>
      <dgm:t>
        <a:bodyPr/>
        <a:lstStyle/>
        <a:p>
          <a:endParaRPr lang="zh-CN" altLang="en-US"/>
        </a:p>
      </dgm:t>
    </dgm:pt>
    <dgm:pt modelId="{D6302358-8FA0-40EB-9405-CFE83E764C18}" type="sibTrans" cxnId="{3D6047D4-CE98-4690-A317-D8FA406A49E7}">
      <dgm:prSet/>
      <dgm:spPr/>
      <dgm:t>
        <a:bodyPr/>
        <a:lstStyle/>
        <a:p>
          <a:endParaRPr lang="zh-CN" altLang="en-US"/>
        </a:p>
      </dgm:t>
    </dgm:pt>
    <dgm:pt modelId="{4D87A8E9-4617-4AEF-83FF-2EDD83148F33}">
      <dgm:prSet phldrT="[文本]"/>
      <dgm:spPr/>
      <dgm:t>
        <a:bodyPr/>
        <a:lstStyle/>
        <a:p>
          <a:r>
            <a:rPr lang="en-US" altLang="en-US" dirty="0" err="1"/>
            <a:t>QDialog</a:t>
          </a:r>
          <a:r>
            <a:rPr lang="zh-CN" altLang="en-US" dirty="0"/>
            <a:t>及其子类 </a:t>
          </a:r>
        </a:p>
      </dgm:t>
    </dgm:pt>
    <dgm:pt modelId="{8DB768CF-6D6B-4A43-B8AD-636C67335572}" type="parTrans" cxnId="{69BFCFD0-A054-44D3-8AB0-3749C2CA52BA}">
      <dgm:prSet/>
      <dgm:spPr/>
      <dgm:t>
        <a:bodyPr/>
        <a:lstStyle/>
        <a:p>
          <a:endParaRPr lang="zh-CN" altLang="en-US"/>
        </a:p>
      </dgm:t>
    </dgm:pt>
    <dgm:pt modelId="{4878F381-4F32-47E2-9534-207632BD3B59}" type="sibTrans" cxnId="{69BFCFD0-A054-44D3-8AB0-3749C2CA52BA}">
      <dgm:prSet/>
      <dgm:spPr/>
      <dgm:t>
        <a:bodyPr/>
        <a:lstStyle/>
        <a:p>
          <a:endParaRPr lang="zh-CN" altLang="en-US"/>
        </a:p>
      </dgm:t>
    </dgm:pt>
    <dgm:pt modelId="{02E7140A-BA5F-4B5B-9E6E-157812353C56}">
      <dgm:prSet phldrT="[文本]"/>
      <dgm:spPr/>
      <dgm:t>
        <a:bodyPr/>
        <a:lstStyle/>
        <a:p>
          <a:r>
            <a:rPr lang="en-US" altLang="en-US"/>
            <a:t>QCalendarWidget</a:t>
          </a:r>
          <a:endParaRPr lang="zh-CN" altLang="en-US" dirty="0"/>
        </a:p>
      </dgm:t>
    </dgm:pt>
    <dgm:pt modelId="{CE2F8F01-BA39-4516-8167-F2682CB9C501}" type="parTrans" cxnId="{32D929FB-94A9-4129-BD8C-DAFA2677A897}">
      <dgm:prSet/>
      <dgm:spPr/>
      <dgm:t>
        <a:bodyPr/>
        <a:lstStyle/>
        <a:p>
          <a:endParaRPr lang="zh-CN" altLang="en-US"/>
        </a:p>
      </dgm:t>
    </dgm:pt>
    <dgm:pt modelId="{A0D2CF5E-2E92-4C8D-A37A-870079862E67}" type="sibTrans" cxnId="{32D929FB-94A9-4129-BD8C-DAFA2677A897}">
      <dgm:prSet/>
      <dgm:spPr/>
      <dgm:t>
        <a:bodyPr/>
        <a:lstStyle/>
        <a:p>
          <a:endParaRPr lang="zh-CN" altLang="en-US"/>
        </a:p>
      </dgm:t>
    </dgm:pt>
    <dgm:pt modelId="{F2DB6FC3-4F98-4A7D-9731-ACD9727B7B7C}">
      <dgm:prSet phldrT="[文本]"/>
      <dgm:spPr/>
      <dgm:t>
        <a:bodyPr/>
        <a:lstStyle/>
        <a:p>
          <a:r>
            <a:rPr lang="en-US" altLang="en-US" dirty="0" err="1"/>
            <a:t>QFrame</a:t>
          </a:r>
          <a:r>
            <a:rPr lang="zh-CN" altLang="en-US" dirty="0"/>
            <a:t>及其子类 及 </a:t>
          </a:r>
          <a:r>
            <a:rPr lang="en-US" altLang="en-US" dirty="0" err="1"/>
            <a:t>QProgressBar</a:t>
          </a:r>
          <a:endParaRPr lang="zh-CN" altLang="en-US" dirty="0"/>
        </a:p>
      </dgm:t>
    </dgm:pt>
    <dgm:pt modelId="{9600B32D-4824-4D10-B602-D6A153743C94}" type="parTrans" cxnId="{F7429856-FB85-4EFD-A59D-7D75ED3F598A}">
      <dgm:prSet/>
      <dgm:spPr/>
      <dgm:t>
        <a:bodyPr/>
        <a:lstStyle/>
        <a:p>
          <a:endParaRPr lang="zh-CN" altLang="en-US"/>
        </a:p>
      </dgm:t>
    </dgm:pt>
    <dgm:pt modelId="{1A7A0FEB-E303-4AE3-8B89-9FE9CD40ACAD}" type="sibTrans" cxnId="{F7429856-FB85-4EFD-A59D-7D75ED3F598A}">
      <dgm:prSet/>
      <dgm:spPr/>
      <dgm:t>
        <a:bodyPr/>
        <a:lstStyle/>
        <a:p>
          <a:endParaRPr lang="zh-CN" altLang="en-US"/>
        </a:p>
      </dgm:t>
    </dgm:pt>
    <dgm:pt modelId="{F5583804-D7A4-47E8-BFC7-9BCAD2FDF787}">
      <dgm:prSet phldrT="[文本]"/>
      <dgm:spPr/>
      <dgm:t>
        <a:bodyPr/>
        <a:lstStyle/>
        <a:p>
          <a:r>
            <a:rPr lang="en-US" altLang="zh-CN" dirty="0" err="1"/>
            <a:t>QMainWindow</a:t>
          </a:r>
          <a:endParaRPr lang="zh-CN" altLang="en-US" dirty="0"/>
        </a:p>
      </dgm:t>
    </dgm:pt>
    <dgm:pt modelId="{0FA8AF3A-5696-4328-88CF-290D813764E1}" type="parTrans" cxnId="{47A3E115-5CE5-4FBB-9502-EF8E88FA572C}">
      <dgm:prSet/>
      <dgm:spPr/>
      <dgm:t>
        <a:bodyPr/>
        <a:lstStyle/>
        <a:p>
          <a:endParaRPr lang="zh-CN" altLang="en-US"/>
        </a:p>
      </dgm:t>
    </dgm:pt>
    <dgm:pt modelId="{4B884403-CDCC-42CD-A2E7-B53F423068BC}" type="sibTrans" cxnId="{47A3E115-5CE5-4FBB-9502-EF8E88FA572C}">
      <dgm:prSet/>
      <dgm:spPr/>
      <dgm:t>
        <a:bodyPr/>
        <a:lstStyle/>
        <a:p>
          <a:endParaRPr lang="zh-CN" altLang="en-US"/>
        </a:p>
      </dgm:t>
    </dgm:pt>
    <dgm:pt modelId="{30442C65-383B-42EC-BAF5-BAC1957634F8}">
      <dgm:prSet phldrT="[文本]"/>
      <dgm:spPr/>
      <dgm:t>
        <a:bodyPr/>
        <a:lstStyle/>
        <a:p>
          <a:r>
            <a:rPr lang="en-US" altLang="zh-CN" dirty="0" err="1"/>
            <a:t>QSplashScreen</a:t>
          </a:r>
          <a:endParaRPr lang="zh-CN" altLang="en-US" dirty="0"/>
        </a:p>
      </dgm:t>
    </dgm:pt>
    <dgm:pt modelId="{490BCA17-6867-4B0E-9295-E555CA3F65FF}" type="parTrans" cxnId="{0359A6FA-0E34-41F0-B637-BC84887491BF}">
      <dgm:prSet/>
      <dgm:spPr/>
      <dgm:t>
        <a:bodyPr/>
        <a:lstStyle/>
        <a:p>
          <a:endParaRPr lang="zh-CN" altLang="en-US"/>
        </a:p>
      </dgm:t>
    </dgm:pt>
    <dgm:pt modelId="{569CA69E-E70E-422F-B3F4-9E7BDECE8901}" type="sibTrans" cxnId="{0359A6FA-0E34-41F0-B637-BC84887491BF}">
      <dgm:prSet/>
      <dgm:spPr/>
      <dgm:t>
        <a:bodyPr/>
        <a:lstStyle/>
        <a:p>
          <a:endParaRPr lang="zh-CN" altLang="en-US"/>
        </a:p>
      </dgm:t>
    </dgm:pt>
    <dgm:pt modelId="{FE8179DD-F4B0-40FA-8E62-F32F578D35F9}">
      <dgm:prSet phldrT="[文本]"/>
      <dgm:spPr/>
      <dgm:t>
        <a:bodyPr/>
        <a:lstStyle/>
        <a:p>
          <a:r>
            <a:rPr lang="en-US" altLang="en-US" dirty="0" err="1"/>
            <a:t>QDockWidget</a:t>
          </a:r>
          <a:endParaRPr lang="zh-CN" altLang="en-US" dirty="0"/>
        </a:p>
      </dgm:t>
    </dgm:pt>
    <dgm:pt modelId="{0CD738A7-86CF-453F-979D-FA87FA8DB7B7}" type="parTrans" cxnId="{E0846C78-32C8-4EA9-875B-ACD2A46E0925}">
      <dgm:prSet/>
      <dgm:spPr/>
      <dgm:t>
        <a:bodyPr/>
        <a:lstStyle/>
        <a:p>
          <a:endParaRPr lang="zh-CN" altLang="en-US"/>
        </a:p>
      </dgm:t>
    </dgm:pt>
    <dgm:pt modelId="{144B7FCB-9A49-46B6-A6AF-33D4B3DF84A2}" type="sibTrans" cxnId="{E0846C78-32C8-4EA9-875B-ACD2A46E0925}">
      <dgm:prSet/>
      <dgm:spPr/>
      <dgm:t>
        <a:bodyPr/>
        <a:lstStyle/>
        <a:p>
          <a:endParaRPr lang="zh-CN" altLang="en-US"/>
        </a:p>
      </dgm:t>
    </dgm:pt>
    <dgm:pt modelId="{27AAE312-B367-4D03-8A2D-6FCDCACCDA1A}">
      <dgm:prSet phldrT="[文本]"/>
      <dgm:spPr/>
      <dgm:t>
        <a:bodyPr/>
        <a:lstStyle/>
        <a:p>
          <a:r>
            <a:rPr lang="en-US" altLang="en-US" dirty="0" err="1"/>
            <a:t>QMdiArea</a:t>
          </a:r>
          <a:endParaRPr lang="zh-CN" altLang="en-US" dirty="0"/>
        </a:p>
      </dgm:t>
    </dgm:pt>
    <dgm:pt modelId="{79E01653-9AFA-48C0-8C79-5D7458611B24}" type="parTrans" cxnId="{89FAE172-3529-433F-BE05-3A4834D305F6}">
      <dgm:prSet/>
      <dgm:spPr/>
      <dgm:t>
        <a:bodyPr/>
        <a:lstStyle/>
        <a:p>
          <a:endParaRPr lang="zh-CN" altLang="en-US"/>
        </a:p>
      </dgm:t>
    </dgm:pt>
    <dgm:pt modelId="{78070150-3FF2-4057-839A-89E454C3F651}" type="sibTrans" cxnId="{89FAE172-3529-433F-BE05-3A4834D305F6}">
      <dgm:prSet/>
      <dgm:spPr/>
      <dgm:t>
        <a:bodyPr/>
        <a:lstStyle/>
        <a:p>
          <a:endParaRPr lang="zh-CN" altLang="en-US"/>
        </a:p>
      </dgm:t>
    </dgm:pt>
    <dgm:pt modelId="{503F3495-0F0D-4931-A5DD-9F1B2344E967}">
      <dgm:prSet phldrT="[文本]"/>
      <dgm:spPr/>
      <dgm:t>
        <a:bodyPr/>
        <a:lstStyle/>
        <a:p>
          <a:r>
            <a:rPr lang="en-US" altLang="en-US" dirty="0" err="1"/>
            <a:t>QMdiSubWindow</a:t>
          </a:r>
          <a:endParaRPr lang="zh-CN" altLang="en-US" dirty="0"/>
        </a:p>
      </dgm:t>
    </dgm:pt>
    <dgm:pt modelId="{133C69CD-B6A5-4E82-959F-D5AA76DF209E}" type="parTrans" cxnId="{EB04F451-553A-4C7C-ABF0-B09A5A39CC8C}">
      <dgm:prSet/>
      <dgm:spPr/>
      <dgm:t>
        <a:bodyPr/>
        <a:lstStyle/>
        <a:p>
          <a:endParaRPr lang="zh-CN" altLang="en-US"/>
        </a:p>
      </dgm:t>
    </dgm:pt>
    <dgm:pt modelId="{4259B149-DDEE-4BB8-9D3A-99A68175CDF5}" type="sibTrans" cxnId="{EB04F451-553A-4C7C-ABF0-B09A5A39CC8C}">
      <dgm:prSet/>
      <dgm:spPr/>
      <dgm:t>
        <a:bodyPr/>
        <a:lstStyle/>
        <a:p>
          <a:endParaRPr lang="zh-CN" altLang="en-US"/>
        </a:p>
      </dgm:t>
    </dgm:pt>
    <dgm:pt modelId="{DB4D8DE9-B76F-4022-B79E-E131DA72E56C}" type="pres">
      <dgm:prSet presAssocID="{6C62DF52-8A39-4B08-8A0D-81FAAF9B5FB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40DCC5C-9E26-4850-A696-AC79234C719C}" type="pres">
      <dgm:prSet presAssocID="{1E316E59-5A25-4EB3-9FCE-190D1CF9CCA5}" presName="hierRoot1" presStyleCnt="0">
        <dgm:presLayoutVars>
          <dgm:hierBranch val="init"/>
        </dgm:presLayoutVars>
      </dgm:prSet>
      <dgm:spPr/>
    </dgm:pt>
    <dgm:pt modelId="{E69644C7-07FC-4EE0-A9A1-560A87626F9A}" type="pres">
      <dgm:prSet presAssocID="{1E316E59-5A25-4EB3-9FCE-190D1CF9CCA5}" presName="rootComposite1" presStyleCnt="0"/>
      <dgm:spPr/>
    </dgm:pt>
    <dgm:pt modelId="{5C88F399-FBB9-4559-ABA1-6710409745C3}" type="pres">
      <dgm:prSet presAssocID="{1E316E59-5A25-4EB3-9FCE-190D1CF9CCA5}" presName="rootText1" presStyleLbl="node0" presStyleIdx="0" presStyleCnt="1">
        <dgm:presLayoutVars>
          <dgm:chPref val="3"/>
        </dgm:presLayoutVars>
      </dgm:prSet>
      <dgm:spPr/>
    </dgm:pt>
    <dgm:pt modelId="{CD502D7B-3A52-407D-AF32-764035E5AF76}" type="pres">
      <dgm:prSet presAssocID="{1E316E59-5A25-4EB3-9FCE-190D1CF9CCA5}" presName="rootConnector1" presStyleLbl="node1" presStyleIdx="0" presStyleCnt="0"/>
      <dgm:spPr/>
    </dgm:pt>
    <dgm:pt modelId="{E5C6F8E0-8E4E-457E-960E-D9CDEE0BE54B}" type="pres">
      <dgm:prSet presAssocID="{1E316E59-5A25-4EB3-9FCE-190D1CF9CCA5}" presName="hierChild2" presStyleCnt="0"/>
      <dgm:spPr/>
    </dgm:pt>
    <dgm:pt modelId="{D4AE9076-0381-4DFB-9277-D9D2154EDB79}" type="pres">
      <dgm:prSet presAssocID="{F8B59AE9-4913-4D30-8F70-F92661A80E9D}" presName="Name37" presStyleLbl="parChTrans1D2" presStyleIdx="0" presStyleCnt="4"/>
      <dgm:spPr/>
    </dgm:pt>
    <dgm:pt modelId="{CF6711B2-FACC-4F54-8752-DB5E88FF85A5}" type="pres">
      <dgm:prSet presAssocID="{816B46F5-3826-46FE-8E01-25B751637505}" presName="hierRoot2" presStyleCnt="0">
        <dgm:presLayoutVars>
          <dgm:hierBranch val="init"/>
        </dgm:presLayoutVars>
      </dgm:prSet>
      <dgm:spPr/>
    </dgm:pt>
    <dgm:pt modelId="{878B6D66-042A-4291-8C4E-B1AE522E4FB8}" type="pres">
      <dgm:prSet presAssocID="{816B46F5-3826-46FE-8E01-25B751637505}" presName="rootComposite" presStyleCnt="0"/>
      <dgm:spPr/>
    </dgm:pt>
    <dgm:pt modelId="{787F030D-C7D7-4CD6-8CCF-E10E6879884C}" type="pres">
      <dgm:prSet presAssocID="{816B46F5-3826-46FE-8E01-25B751637505}" presName="rootText" presStyleLbl="node2" presStyleIdx="0" presStyleCnt="4">
        <dgm:presLayoutVars>
          <dgm:chPref val="3"/>
        </dgm:presLayoutVars>
      </dgm:prSet>
      <dgm:spPr/>
    </dgm:pt>
    <dgm:pt modelId="{DE003BFA-09B4-4C4B-899C-31DD49185354}" type="pres">
      <dgm:prSet presAssocID="{816B46F5-3826-46FE-8E01-25B751637505}" presName="rootConnector" presStyleLbl="node2" presStyleIdx="0" presStyleCnt="4"/>
      <dgm:spPr/>
    </dgm:pt>
    <dgm:pt modelId="{B0066755-5368-4D54-B7C1-C03F1111E5AF}" type="pres">
      <dgm:prSet presAssocID="{816B46F5-3826-46FE-8E01-25B751637505}" presName="hierChild4" presStyleCnt="0"/>
      <dgm:spPr/>
    </dgm:pt>
    <dgm:pt modelId="{643645BE-C5BE-4E00-B1BB-8B079BAFEE0B}" type="pres">
      <dgm:prSet presAssocID="{FB3F0BC6-4CFA-444A-A74A-5CB1DB6F201E}" presName="Name37" presStyleLbl="parChTrans1D3" presStyleIdx="0" presStyleCnt="15"/>
      <dgm:spPr/>
    </dgm:pt>
    <dgm:pt modelId="{FF5D9B96-7F26-4B2B-83B8-87C6C136ED9F}" type="pres">
      <dgm:prSet presAssocID="{006D6BB1-CA12-481D-9ABF-D30A1FAE2856}" presName="hierRoot2" presStyleCnt="0">
        <dgm:presLayoutVars>
          <dgm:hierBranch val="init"/>
        </dgm:presLayoutVars>
      </dgm:prSet>
      <dgm:spPr/>
    </dgm:pt>
    <dgm:pt modelId="{5EB32B90-D925-4D73-992C-DB8BB5F4C42F}" type="pres">
      <dgm:prSet presAssocID="{006D6BB1-CA12-481D-9ABF-D30A1FAE2856}" presName="rootComposite" presStyleCnt="0"/>
      <dgm:spPr/>
    </dgm:pt>
    <dgm:pt modelId="{93221874-0A00-4064-B62E-5CE46536BC19}" type="pres">
      <dgm:prSet presAssocID="{006D6BB1-CA12-481D-9ABF-D30A1FAE2856}" presName="rootText" presStyleLbl="node3" presStyleIdx="0" presStyleCnt="15">
        <dgm:presLayoutVars>
          <dgm:chPref val="3"/>
        </dgm:presLayoutVars>
      </dgm:prSet>
      <dgm:spPr/>
    </dgm:pt>
    <dgm:pt modelId="{8401C0BD-D177-4CDF-92E8-AB625A13B736}" type="pres">
      <dgm:prSet presAssocID="{006D6BB1-CA12-481D-9ABF-D30A1FAE2856}" presName="rootConnector" presStyleLbl="node3" presStyleIdx="0" presStyleCnt="15"/>
      <dgm:spPr/>
    </dgm:pt>
    <dgm:pt modelId="{3A1ABDF7-8DC8-4D10-A739-355DABEE8601}" type="pres">
      <dgm:prSet presAssocID="{006D6BB1-CA12-481D-9ABF-D30A1FAE2856}" presName="hierChild4" presStyleCnt="0"/>
      <dgm:spPr/>
    </dgm:pt>
    <dgm:pt modelId="{B3493DE7-F46E-4846-981A-6F6F1F9B273E}" type="pres">
      <dgm:prSet presAssocID="{0FA8AF3A-5696-4328-88CF-290D813764E1}" presName="Name37" presStyleLbl="parChTrans1D4" presStyleIdx="0" presStyleCnt="16"/>
      <dgm:spPr/>
    </dgm:pt>
    <dgm:pt modelId="{1EABDFAE-48A9-462D-9145-19055FCCDD82}" type="pres">
      <dgm:prSet presAssocID="{F5583804-D7A4-47E8-BFC7-9BCAD2FDF787}" presName="hierRoot2" presStyleCnt="0">
        <dgm:presLayoutVars>
          <dgm:hierBranch val="init"/>
        </dgm:presLayoutVars>
      </dgm:prSet>
      <dgm:spPr/>
    </dgm:pt>
    <dgm:pt modelId="{80D27424-A6B3-4C59-A3D9-6662370A8711}" type="pres">
      <dgm:prSet presAssocID="{F5583804-D7A4-47E8-BFC7-9BCAD2FDF787}" presName="rootComposite" presStyleCnt="0"/>
      <dgm:spPr/>
    </dgm:pt>
    <dgm:pt modelId="{5A858885-FDC5-41BD-A259-409AC68733B9}" type="pres">
      <dgm:prSet presAssocID="{F5583804-D7A4-47E8-BFC7-9BCAD2FDF787}" presName="rootText" presStyleLbl="node4" presStyleIdx="0" presStyleCnt="16">
        <dgm:presLayoutVars>
          <dgm:chPref val="3"/>
        </dgm:presLayoutVars>
      </dgm:prSet>
      <dgm:spPr/>
    </dgm:pt>
    <dgm:pt modelId="{4AAEABBD-7D9D-4686-B2D4-C60E2FDC4426}" type="pres">
      <dgm:prSet presAssocID="{F5583804-D7A4-47E8-BFC7-9BCAD2FDF787}" presName="rootConnector" presStyleLbl="node4" presStyleIdx="0" presStyleCnt="16"/>
      <dgm:spPr/>
    </dgm:pt>
    <dgm:pt modelId="{DF7974A7-57EE-49CD-95B0-61100B431067}" type="pres">
      <dgm:prSet presAssocID="{F5583804-D7A4-47E8-BFC7-9BCAD2FDF787}" presName="hierChild4" presStyleCnt="0"/>
      <dgm:spPr/>
    </dgm:pt>
    <dgm:pt modelId="{2B1E6D44-252D-4D40-B196-E8D39FA24755}" type="pres">
      <dgm:prSet presAssocID="{F5583804-D7A4-47E8-BFC7-9BCAD2FDF787}" presName="hierChild5" presStyleCnt="0"/>
      <dgm:spPr/>
    </dgm:pt>
    <dgm:pt modelId="{D4048564-CA60-4985-8C1C-68DE7024A0AF}" type="pres">
      <dgm:prSet presAssocID="{006D6BB1-CA12-481D-9ABF-D30A1FAE2856}" presName="hierChild5" presStyleCnt="0"/>
      <dgm:spPr/>
    </dgm:pt>
    <dgm:pt modelId="{2F174614-E9F9-4376-9A4C-1146D00F3659}" type="pres">
      <dgm:prSet presAssocID="{9CA82732-4616-4174-A353-58A366654675}" presName="Name37" presStyleLbl="parChTrans1D3" presStyleIdx="1" presStyleCnt="15"/>
      <dgm:spPr/>
    </dgm:pt>
    <dgm:pt modelId="{ABFCD718-6200-4C68-A916-6FDBD0D0FEB3}" type="pres">
      <dgm:prSet presAssocID="{DD2D5449-A519-441F-9708-EA8D350FA250}" presName="hierRoot2" presStyleCnt="0">
        <dgm:presLayoutVars>
          <dgm:hierBranch val="init"/>
        </dgm:presLayoutVars>
      </dgm:prSet>
      <dgm:spPr/>
    </dgm:pt>
    <dgm:pt modelId="{DEB7766B-AE92-4E34-B21F-D6ED59ED5A0E}" type="pres">
      <dgm:prSet presAssocID="{DD2D5449-A519-441F-9708-EA8D350FA250}" presName="rootComposite" presStyleCnt="0"/>
      <dgm:spPr/>
    </dgm:pt>
    <dgm:pt modelId="{C3DF663D-7CD0-45F7-AE1E-D9DEA7E04C54}" type="pres">
      <dgm:prSet presAssocID="{DD2D5449-A519-441F-9708-EA8D350FA250}" presName="rootText" presStyleLbl="node3" presStyleIdx="1" presStyleCnt="15">
        <dgm:presLayoutVars>
          <dgm:chPref val="3"/>
        </dgm:presLayoutVars>
      </dgm:prSet>
      <dgm:spPr/>
    </dgm:pt>
    <dgm:pt modelId="{E9D9C6BE-E4BE-44D0-9C4E-2CB79ACE0DC8}" type="pres">
      <dgm:prSet presAssocID="{DD2D5449-A519-441F-9708-EA8D350FA250}" presName="rootConnector" presStyleLbl="node3" presStyleIdx="1" presStyleCnt="15"/>
      <dgm:spPr/>
    </dgm:pt>
    <dgm:pt modelId="{A066F1D9-D965-461E-AAA8-5AB0A619BC20}" type="pres">
      <dgm:prSet presAssocID="{DD2D5449-A519-441F-9708-EA8D350FA250}" presName="hierChild4" presStyleCnt="0"/>
      <dgm:spPr/>
    </dgm:pt>
    <dgm:pt modelId="{3D4BD38F-8B26-4885-A786-60CECE7E0034}" type="pres">
      <dgm:prSet presAssocID="{490BCA17-6867-4B0E-9295-E555CA3F65FF}" presName="Name37" presStyleLbl="parChTrans1D4" presStyleIdx="1" presStyleCnt="16"/>
      <dgm:spPr/>
    </dgm:pt>
    <dgm:pt modelId="{652772AF-C6B8-480E-834B-898B809985C4}" type="pres">
      <dgm:prSet presAssocID="{30442C65-383B-42EC-BAF5-BAC1957634F8}" presName="hierRoot2" presStyleCnt="0">
        <dgm:presLayoutVars>
          <dgm:hierBranch val="init"/>
        </dgm:presLayoutVars>
      </dgm:prSet>
      <dgm:spPr/>
    </dgm:pt>
    <dgm:pt modelId="{6D2B1FDE-61ED-426B-AE56-7D3FDBF9D98D}" type="pres">
      <dgm:prSet presAssocID="{30442C65-383B-42EC-BAF5-BAC1957634F8}" presName="rootComposite" presStyleCnt="0"/>
      <dgm:spPr/>
    </dgm:pt>
    <dgm:pt modelId="{D3C40571-2437-473D-BB3F-A2675C61379B}" type="pres">
      <dgm:prSet presAssocID="{30442C65-383B-42EC-BAF5-BAC1957634F8}" presName="rootText" presStyleLbl="node4" presStyleIdx="1" presStyleCnt="16">
        <dgm:presLayoutVars>
          <dgm:chPref val="3"/>
        </dgm:presLayoutVars>
      </dgm:prSet>
      <dgm:spPr/>
    </dgm:pt>
    <dgm:pt modelId="{8054681F-779C-4DEE-B774-E09A64ECB062}" type="pres">
      <dgm:prSet presAssocID="{30442C65-383B-42EC-BAF5-BAC1957634F8}" presName="rootConnector" presStyleLbl="node4" presStyleIdx="1" presStyleCnt="16"/>
      <dgm:spPr/>
    </dgm:pt>
    <dgm:pt modelId="{3CAF18F4-BA81-4446-9FB9-6B82E1B54858}" type="pres">
      <dgm:prSet presAssocID="{30442C65-383B-42EC-BAF5-BAC1957634F8}" presName="hierChild4" presStyleCnt="0"/>
      <dgm:spPr/>
    </dgm:pt>
    <dgm:pt modelId="{CC680ADB-880B-4FF7-90BC-CE0BE5AE7173}" type="pres">
      <dgm:prSet presAssocID="{30442C65-383B-42EC-BAF5-BAC1957634F8}" presName="hierChild5" presStyleCnt="0"/>
      <dgm:spPr/>
    </dgm:pt>
    <dgm:pt modelId="{BDE7E6F9-78B2-4ACB-9614-23B836768490}" type="pres">
      <dgm:prSet presAssocID="{DD2D5449-A519-441F-9708-EA8D350FA250}" presName="hierChild5" presStyleCnt="0"/>
      <dgm:spPr/>
    </dgm:pt>
    <dgm:pt modelId="{78796E2C-6D27-45A1-91C7-D142D05EA1B4}" type="pres">
      <dgm:prSet presAssocID="{13689FB8-A563-4B1E-B455-9D68FD04E987}" presName="Name37" presStyleLbl="parChTrans1D3" presStyleIdx="2" presStyleCnt="15"/>
      <dgm:spPr/>
    </dgm:pt>
    <dgm:pt modelId="{0B47CB96-1C60-48B5-9FA3-DA8687BA7EF7}" type="pres">
      <dgm:prSet presAssocID="{6F346791-5065-4C18-919C-0B8C818E2F17}" presName="hierRoot2" presStyleCnt="0">
        <dgm:presLayoutVars>
          <dgm:hierBranch val="init"/>
        </dgm:presLayoutVars>
      </dgm:prSet>
      <dgm:spPr/>
    </dgm:pt>
    <dgm:pt modelId="{BB61EC31-2723-4B43-9A02-4197C92E61D5}" type="pres">
      <dgm:prSet presAssocID="{6F346791-5065-4C18-919C-0B8C818E2F17}" presName="rootComposite" presStyleCnt="0"/>
      <dgm:spPr/>
    </dgm:pt>
    <dgm:pt modelId="{370698C9-4D93-42A4-846D-878D16ABC9DA}" type="pres">
      <dgm:prSet presAssocID="{6F346791-5065-4C18-919C-0B8C818E2F17}" presName="rootText" presStyleLbl="node3" presStyleIdx="2" presStyleCnt="15">
        <dgm:presLayoutVars>
          <dgm:chPref val="3"/>
        </dgm:presLayoutVars>
      </dgm:prSet>
      <dgm:spPr/>
    </dgm:pt>
    <dgm:pt modelId="{4AE68B1E-9117-4EE0-8ED4-C5B8A5A7854E}" type="pres">
      <dgm:prSet presAssocID="{6F346791-5065-4C18-919C-0B8C818E2F17}" presName="rootConnector" presStyleLbl="node3" presStyleIdx="2" presStyleCnt="15"/>
      <dgm:spPr/>
    </dgm:pt>
    <dgm:pt modelId="{479B913B-63EB-4FB9-9C53-940FCB878E79}" type="pres">
      <dgm:prSet presAssocID="{6F346791-5065-4C18-919C-0B8C818E2F17}" presName="hierChild4" presStyleCnt="0"/>
      <dgm:spPr/>
    </dgm:pt>
    <dgm:pt modelId="{02D3CE80-A97F-457B-8829-74768CF72E44}" type="pres">
      <dgm:prSet presAssocID="{0CD738A7-86CF-453F-979D-FA87FA8DB7B7}" presName="Name37" presStyleLbl="parChTrans1D4" presStyleIdx="2" presStyleCnt="16"/>
      <dgm:spPr/>
    </dgm:pt>
    <dgm:pt modelId="{005CBF89-D247-453D-A9E9-52C200E4D836}" type="pres">
      <dgm:prSet presAssocID="{FE8179DD-F4B0-40FA-8E62-F32F578D35F9}" presName="hierRoot2" presStyleCnt="0">
        <dgm:presLayoutVars>
          <dgm:hierBranch val="init"/>
        </dgm:presLayoutVars>
      </dgm:prSet>
      <dgm:spPr/>
    </dgm:pt>
    <dgm:pt modelId="{5844C473-C79F-42B4-995B-99A9A6E926F0}" type="pres">
      <dgm:prSet presAssocID="{FE8179DD-F4B0-40FA-8E62-F32F578D35F9}" presName="rootComposite" presStyleCnt="0"/>
      <dgm:spPr/>
    </dgm:pt>
    <dgm:pt modelId="{49C0BE04-EDE3-499B-A847-D818825BCB59}" type="pres">
      <dgm:prSet presAssocID="{FE8179DD-F4B0-40FA-8E62-F32F578D35F9}" presName="rootText" presStyleLbl="node4" presStyleIdx="2" presStyleCnt="16">
        <dgm:presLayoutVars>
          <dgm:chPref val="3"/>
        </dgm:presLayoutVars>
      </dgm:prSet>
      <dgm:spPr/>
    </dgm:pt>
    <dgm:pt modelId="{13EA337D-5B2B-4445-8598-68AB2BDE0F2E}" type="pres">
      <dgm:prSet presAssocID="{FE8179DD-F4B0-40FA-8E62-F32F578D35F9}" presName="rootConnector" presStyleLbl="node4" presStyleIdx="2" presStyleCnt="16"/>
      <dgm:spPr/>
    </dgm:pt>
    <dgm:pt modelId="{68DE9600-BBD9-4B77-9D90-46F917EDC565}" type="pres">
      <dgm:prSet presAssocID="{FE8179DD-F4B0-40FA-8E62-F32F578D35F9}" presName="hierChild4" presStyleCnt="0"/>
      <dgm:spPr/>
    </dgm:pt>
    <dgm:pt modelId="{F1893DEF-35C8-482D-9A84-B606022E3802}" type="pres">
      <dgm:prSet presAssocID="{FE8179DD-F4B0-40FA-8E62-F32F578D35F9}" presName="hierChild5" presStyleCnt="0"/>
      <dgm:spPr/>
    </dgm:pt>
    <dgm:pt modelId="{B2490A91-776E-4791-8C18-381AA416CAC2}" type="pres">
      <dgm:prSet presAssocID="{6F346791-5065-4C18-919C-0B8C818E2F17}" presName="hierChild5" presStyleCnt="0"/>
      <dgm:spPr/>
    </dgm:pt>
    <dgm:pt modelId="{F34D91D2-E3E9-46DB-BF87-1647E08BE7F0}" type="pres">
      <dgm:prSet presAssocID="{1561EB36-EFB2-486C-880D-4E4BC8EDB24D}" presName="Name37" presStyleLbl="parChTrans1D3" presStyleIdx="3" presStyleCnt="15"/>
      <dgm:spPr/>
    </dgm:pt>
    <dgm:pt modelId="{527E1673-E1DC-41EB-8346-7A5B37D1813A}" type="pres">
      <dgm:prSet presAssocID="{01074575-0FAE-4296-B035-39E2BE527F62}" presName="hierRoot2" presStyleCnt="0">
        <dgm:presLayoutVars>
          <dgm:hierBranch val="init"/>
        </dgm:presLayoutVars>
      </dgm:prSet>
      <dgm:spPr/>
    </dgm:pt>
    <dgm:pt modelId="{3D2433DA-4032-4942-829E-14DED534A076}" type="pres">
      <dgm:prSet presAssocID="{01074575-0FAE-4296-B035-39E2BE527F62}" presName="rootComposite" presStyleCnt="0"/>
      <dgm:spPr/>
    </dgm:pt>
    <dgm:pt modelId="{74617BD2-537B-479D-AE13-5656564EFD67}" type="pres">
      <dgm:prSet presAssocID="{01074575-0FAE-4296-B035-39E2BE527F62}" presName="rootText" presStyleLbl="node3" presStyleIdx="3" presStyleCnt="15">
        <dgm:presLayoutVars>
          <dgm:chPref val="3"/>
        </dgm:presLayoutVars>
      </dgm:prSet>
      <dgm:spPr/>
    </dgm:pt>
    <dgm:pt modelId="{246C621F-FAFA-4EF0-A25B-3EA5A4DE5E86}" type="pres">
      <dgm:prSet presAssocID="{01074575-0FAE-4296-B035-39E2BE527F62}" presName="rootConnector" presStyleLbl="node3" presStyleIdx="3" presStyleCnt="15"/>
      <dgm:spPr/>
    </dgm:pt>
    <dgm:pt modelId="{FABDDF49-B856-4600-A4E5-FAD7C55BDD8C}" type="pres">
      <dgm:prSet presAssocID="{01074575-0FAE-4296-B035-39E2BE527F62}" presName="hierChild4" presStyleCnt="0"/>
      <dgm:spPr/>
    </dgm:pt>
    <dgm:pt modelId="{9CDC3D12-CA49-4924-84B7-94643C334738}" type="pres">
      <dgm:prSet presAssocID="{79E01653-9AFA-48C0-8C79-5D7458611B24}" presName="Name37" presStyleLbl="parChTrans1D4" presStyleIdx="3" presStyleCnt="16"/>
      <dgm:spPr/>
    </dgm:pt>
    <dgm:pt modelId="{91E1A4DD-9BF7-4ACE-846F-0EA882BFD9FE}" type="pres">
      <dgm:prSet presAssocID="{27AAE312-B367-4D03-8A2D-6FCDCACCDA1A}" presName="hierRoot2" presStyleCnt="0">
        <dgm:presLayoutVars>
          <dgm:hierBranch val="init"/>
        </dgm:presLayoutVars>
      </dgm:prSet>
      <dgm:spPr/>
    </dgm:pt>
    <dgm:pt modelId="{0CF85F92-D5EC-4568-826B-36FB9CC1FB21}" type="pres">
      <dgm:prSet presAssocID="{27AAE312-B367-4D03-8A2D-6FCDCACCDA1A}" presName="rootComposite" presStyleCnt="0"/>
      <dgm:spPr/>
    </dgm:pt>
    <dgm:pt modelId="{0420356D-6C42-402E-B057-30610FB724AC}" type="pres">
      <dgm:prSet presAssocID="{27AAE312-B367-4D03-8A2D-6FCDCACCDA1A}" presName="rootText" presStyleLbl="node4" presStyleIdx="3" presStyleCnt="16">
        <dgm:presLayoutVars>
          <dgm:chPref val="3"/>
        </dgm:presLayoutVars>
      </dgm:prSet>
      <dgm:spPr/>
    </dgm:pt>
    <dgm:pt modelId="{26C35F21-B34C-4AB3-B357-72C7FB6AC980}" type="pres">
      <dgm:prSet presAssocID="{27AAE312-B367-4D03-8A2D-6FCDCACCDA1A}" presName="rootConnector" presStyleLbl="node4" presStyleIdx="3" presStyleCnt="16"/>
      <dgm:spPr/>
    </dgm:pt>
    <dgm:pt modelId="{8DB85091-6211-46AC-AE6B-0C6E32A64C58}" type="pres">
      <dgm:prSet presAssocID="{27AAE312-B367-4D03-8A2D-6FCDCACCDA1A}" presName="hierChild4" presStyleCnt="0"/>
      <dgm:spPr/>
    </dgm:pt>
    <dgm:pt modelId="{5BD4DD7F-B610-48D2-A957-158A71780EAC}" type="pres">
      <dgm:prSet presAssocID="{27AAE312-B367-4D03-8A2D-6FCDCACCDA1A}" presName="hierChild5" presStyleCnt="0"/>
      <dgm:spPr/>
    </dgm:pt>
    <dgm:pt modelId="{2AE87E8E-94CF-4C8C-A5EE-2A5F92123610}" type="pres">
      <dgm:prSet presAssocID="{133C69CD-B6A5-4E82-959F-D5AA76DF209E}" presName="Name37" presStyleLbl="parChTrans1D4" presStyleIdx="4" presStyleCnt="16"/>
      <dgm:spPr/>
    </dgm:pt>
    <dgm:pt modelId="{336C6E36-2E69-4381-91BF-492A18DD1836}" type="pres">
      <dgm:prSet presAssocID="{503F3495-0F0D-4931-A5DD-9F1B2344E967}" presName="hierRoot2" presStyleCnt="0">
        <dgm:presLayoutVars>
          <dgm:hierBranch val="init"/>
        </dgm:presLayoutVars>
      </dgm:prSet>
      <dgm:spPr/>
    </dgm:pt>
    <dgm:pt modelId="{327991CB-E1B8-4691-86B0-3FA52810DBE9}" type="pres">
      <dgm:prSet presAssocID="{503F3495-0F0D-4931-A5DD-9F1B2344E967}" presName="rootComposite" presStyleCnt="0"/>
      <dgm:spPr/>
    </dgm:pt>
    <dgm:pt modelId="{EF979E7D-9C0E-4877-9DC2-27F0C3403886}" type="pres">
      <dgm:prSet presAssocID="{503F3495-0F0D-4931-A5DD-9F1B2344E967}" presName="rootText" presStyleLbl="node4" presStyleIdx="4" presStyleCnt="16">
        <dgm:presLayoutVars>
          <dgm:chPref val="3"/>
        </dgm:presLayoutVars>
      </dgm:prSet>
      <dgm:spPr/>
    </dgm:pt>
    <dgm:pt modelId="{89E13BED-94B9-4BF5-A09E-20BEC760CD29}" type="pres">
      <dgm:prSet presAssocID="{503F3495-0F0D-4931-A5DD-9F1B2344E967}" presName="rootConnector" presStyleLbl="node4" presStyleIdx="4" presStyleCnt="16"/>
      <dgm:spPr/>
    </dgm:pt>
    <dgm:pt modelId="{9E0A4DDB-CC37-4253-BDBA-6EAF20C0042C}" type="pres">
      <dgm:prSet presAssocID="{503F3495-0F0D-4931-A5DD-9F1B2344E967}" presName="hierChild4" presStyleCnt="0"/>
      <dgm:spPr/>
    </dgm:pt>
    <dgm:pt modelId="{F7FA7153-43B2-4B76-99B5-249D6E796F06}" type="pres">
      <dgm:prSet presAssocID="{503F3495-0F0D-4931-A5DD-9F1B2344E967}" presName="hierChild5" presStyleCnt="0"/>
      <dgm:spPr/>
    </dgm:pt>
    <dgm:pt modelId="{87F5D380-C495-4C9A-9818-87274A50747B}" type="pres">
      <dgm:prSet presAssocID="{01074575-0FAE-4296-B035-39E2BE527F62}" presName="hierChild5" presStyleCnt="0"/>
      <dgm:spPr/>
    </dgm:pt>
    <dgm:pt modelId="{82FC97AA-9C05-4959-9AFA-1319EC7D4E70}" type="pres">
      <dgm:prSet presAssocID="{816B46F5-3826-46FE-8E01-25B751637505}" presName="hierChild5" presStyleCnt="0"/>
      <dgm:spPr/>
    </dgm:pt>
    <dgm:pt modelId="{4C03723D-6372-43A1-8D0F-B631C9E558E6}" type="pres">
      <dgm:prSet presAssocID="{5A2DF1D0-C2B3-4563-B9A3-927F6EB53E6B}" presName="Name37" presStyleLbl="parChTrans1D2" presStyleIdx="1" presStyleCnt="4"/>
      <dgm:spPr/>
    </dgm:pt>
    <dgm:pt modelId="{FF83AEDD-B0DE-4806-BBE7-3E14CB5385F8}" type="pres">
      <dgm:prSet presAssocID="{8146AA2C-609F-4F43-8E2F-13CB3EF5F4F0}" presName="hierRoot2" presStyleCnt="0">
        <dgm:presLayoutVars>
          <dgm:hierBranch val="init"/>
        </dgm:presLayoutVars>
      </dgm:prSet>
      <dgm:spPr/>
    </dgm:pt>
    <dgm:pt modelId="{3CEC5B23-7F44-4EA0-A56E-74EA2741E1A6}" type="pres">
      <dgm:prSet presAssocID="{8146AA2C-609F-4F43-8E2F-13CB3EF5F4F0}" presName="rootComposite" presStyleCnt="0"/>
      <dgm:spPr/>
    </dgm:pt>
    <dgm:pt modelId="{09B0169D-132F-4B7F-B7FD-CFF0E9B3C488}" type="pres">
      <dgm:prSet presAssocID="{8146AA2C-609F-4F43-8E2F-13CB3EF5F4F0}" presName="rootText" presStyleLbl="node2" presStyleIdx="1" presStyleCnt="4">
        <dgm:presLayoutVars>
          <dgm:chPref val="3"/>
        </dgm:presLayoutVars>
      </dgm:prSet>
      <dgm:spPr/>
    </dgm:pt>
    <dgm:pt modelId="{9A252CC4-EF40-459A-9BBA-E553BD1799D3}" type="pres">
      <dgm:prSet presAssocID="{8146AA2C-609F-4F43-8E2F-13CB3EF5F4F0}" presName="rootConnector" presStyleLbl="node2" presStyleIdx="1" presStyleCnt="4"/>
      <dgm:spPr/>
    </dgm:pt>
    <dgm:pt modelId="{24FF7D4B-DEFB-4BA7-9AA1-9C3908E1D51C}" type="pres">
      <dgm:prSet presAssocID="{8146AA2C-609F-4F43-8E2F-13CB3EF5F4F0}" presName="hierChild4" presStyleCnt="0"/>
      <dgm:spPr/>
    </dgm:pt>
    <dgm:pt modelId="{C088C0BB-28F3-4076-B40A-F556856D7B49}" type="pres">
      <dgm:prSet presAssocID="{BAA0209A-CA4B-4EA4-890D-B1668CC0C6B8}" presName="Name37" presStyleLbl="parChTrans1D3" presStyleIdx="4" presStyleCnt="15"/>
      <dgm:spPr/>
    </dgm:pt>
    <dgm:pt modelId="{2A60A987-4AA9-4717-8BAC-624195D66D7A}" type="pres">
      <dgm:prSet presAssocID="{E5B9D0A4-29DA-45FB-AEA7-8EFE6608A83E}" presName="hierRoot2" presStyleCnt="0">
        <dgm:presLayoutVars>
          <dgm:hierBranch val="init"/>
        </dgm:presLayoutVars>
      </dgm:prSet>
      <dgm:spPr/>
    </dgm:pt>
    <dgm:pt modelId="{C3920EA5-C3F0-4ECC-B8F8-C6BD9B47709C}" type="pres">
      <dgm:prSet presAssocID="{E5B9D0A4-29DA-45FB-AEA7-8EFE6608A83E}" presName="rootComposite" presStyleCnt="0"/>
      <dgm:spPr/>
    </dgm:pt>
    <dgm:pt modelId="{3E2190E6-9949-44F5-8D05-55CC7F88022E}" type="pres">
      <dgm:prSet presAssocID="{E5B9D0A4-29DA-45FB-AEA7-8EFE6608A83E}" presName="rootText" presStyleLbl="node3" presStyleIdx="4" presStyleCnt="15">
        <dgm:presLayoutVars>
          <dgm:chPref val="3"/>
        </dgm:presLayoutVars>
      </dgm:prSet>
      <dgm:spPr/>
    </dgm:pt>
    <dgm:pt modelId="{CAD26ED3-A06E-446A-A6BC-1307A56967EF}" type="pres">
      <dgm:prSet presAssocID="{E5B9D0A4-29DA-45FB-AEA7-8EFE6608A83E}" presName="rootConnector" presStyleLbl="node3" presStyleIdx="4" presStyleCnt="15"/>
      <dgm:spPr/>
    </dgm:pt>
    <dgm:pt modelId="{746C0A83-AB3E-441C-B086-F376EBB5E4B1}" type="pres">
      <dgm:prSet presAssocID="{E5B9D0A4-29DA-45FB-AEA7-8EFE6608A83E}" presName="hierChild4" presStyleCnt="0"/>
      <dgm:spPr/>
    </dgm:pt>
    <dgm:pt modelId="{147AF356-9F8B-4EB0-B608-C58836A5FC60}" type="pres">
      <dgm:prSet presAssocID="{8822AF5B-BC48-4A96-BEF6-B22AC94E6381}" presName="Name37" presStyleLbl="parChTrans1D4" presStyleIdx="5" presStyleCnt="16"/>
      <dgm:spPr/>
    </dgm:pt>
    <dgm:pt modelId="{FEFFFFA9-537D-48F0-AB90-4CE76AE6192F}" type="pres">
      <dgm:prSet presAssocID="{3C43A955-C63D-4202-A689-B2DD27A65F9F}" presName="hierRoot2" presStyleCnt="0">
        <dgm:presLayoutVars>
          <dgm:hierBranch val="init"/>
        </dgm:presLayoutVars>
      </dgm:prSet>
      <dgm:spPr/>
    </dgm:pt>
    <dgm:pt modelId="{84ECD414-9615-45D7-964F-1C5743AD0D68}" type="pres">
      <dgm:prSet presAssocID="{3C43A955-C63D-4202-A689-B2DD27A65F9F}" presName="rootComposite" presStyleCnt="0"/>
      <dgm:spPr/>
    </dgm:pt>
    <dgm:pt modelId="{497E850F-A8DD-435E-834E-F09C8A954731}" type="pres">
      <dgm:prSet presAssocID="{3C43A955-C63D-4202-A689-B2DD27A65F9F}" presName="rootText" presStyleLbl="node4" presStyleIdx="5" presStyleCnt="16">
        <dgm:presLayoutVars>
          <dgm:chPref val="3"/>
        </dgm:presLayoutVars>
      </dgm:prSet>
      <dgm:spPr/>
    </dgm:pt>
    <dgm:pt modelId="{CE3AF9D2-1604-46BB-90F1-7F96EB02CE8B}" type="pres">
      <dgm:prSet presAssocID="{3C43A955-C63D-4202-A689-B2DD27A65F9F}" presName="rootConnector" presStyleLbl="node4" presStyleIdx="5" presStyleCnt="16"/>
      <dgm:spPr/>
    </dgm:pt>
    <dgm:pt modelId="{E492F235-263B-45D7-BF0C-E5043063108F}" type="pres">
      <dgm:prSet presAssocID="{3C43A955-C63D-4202-A689-B2DD27A65F9F}" presName="hierChild4" presStyleCnt="0"/>
      <dgm:spPr/>
    </dgm:pt>
    <dgm:pt modelId="{61705038-0B63-49CD-8BB1-E23D2D3A51E4}" type="pres">
      <dgm:prSet presAssocID="{3C43A955-C63D-4202-A689-B2DD27A65F9F}" presName="hierChild5" presStyleCnt="0"/>
      <dgm:spPr/>
    </dgm:pt>
    <dgm:pt modelId="{F3A19CD2-657C-49F3-9991-C417C7E497EF}" type="pres">
      <dgm:prSet presAssocID="{E5B9D0A4-29DA-45FB-AEA7-8EFE6608A83E}" presName="hierChild5" presStyleCnt="0"/>
      <dgm:spPr/>
    </dgm:pt>
    <dgm:pt modelId="{CBAC808E-26A7-4F7A-9F29-B95ECBD23C08}" type="pres">
      <dgm:prSet presAssocID="{F3FA5660-CC0F-4D7C-95FC-4E3C4E6343F4}" presName="Name37" presStyleLbl="parChTrans1D3" presStyleIdx="5" presStyleCnt="15"/>
      <dgm:spPr/>
    </dgm:pt>
    <dgm:pt modelId="{1E109AE0-7133-4885-AC18-D535F78C5B49}" type="pres">
      <dgm:prSet presAssocID="{8322EE48-1157-45AF-9F93-C3A683517A45}" presName="hierRoot2" presStyleCnt="0">
        <dgm:presLayoutVars>
          <dgm:hierBranch val="init"/>
        </dgm:presLayoutVars>
      </dgm:prSet>
      <dgm:spPr/>
    </dgm:pt>
    <dgm:pt modelId="{98A3F95A-D3FB-48FB-AEE8-F713A15A3F71}" type="pres">
      <dgm:prSet presAssocID="{8322EE48-1157-45AF-9F93-C3A683517A45}" presName="rootComposite" presStyleCnt="0"/>
      <dgm:spPr/>
    </dgm:pt>
    <dgm:pt modelId="{1C0FED54-DE97-4780-9271-11A9191A3439}" type="pres">
      <dgm:prSet presAssocID="{8322EE48-1157-45AF-9F93-C3A683517A45}" presName="rootText" presStyleLbl="node3" presStyleIdx="5" presStyleCnt="15">
        <dgm:presLayoutVars>
          <dgm:chPref val="3"/>
        </dgm:presLayoutVars>
      </dgm:prSet>
      <dgm:spPr/>
    </dgm:pt>
    <dgm:pt modelId="{7157B564-4585-4545-848D-6A02B292F0A1}" type="pres">
      <dgm:prSet presAssocID="{8322EE48-1157-45AF-9F93-C3A683517A45}" presName="rootConnector" presStyleLbl="node3" presStyleIdx="5" presStyleCnt="15"/>
      <dgm:spPr/>
    </dgm:pt>
    <dgm:pt modelId="{C85E951E-CEA0-4FFA-9702-719E98BF89A4}" type="pres">
      <dgm:prSet presAssocID="{8322EE48-1157-45AF-9F93-C3A683517A45}" presName="hierChild4" presStyleCnt="0"/>
      <dgm:spPr/>
    </dgm:pt>
    <dgm:pt modelId="{3B51BC27-0984-443E-BC48-D01C296E91E5}" type="pres">
      <dgm:prSet presAssocID="{A71BFD46-E07A-4622-AD30-489A9BB7CF40}" presName="Name37" presStyleLbl="parChTrans1D4" presStyleIdx="6" presStyleCnt="16"/>
      <dgm:spPr/>
    </dgm:pt>
    <dgm:pt modelId="{72A9039E-0C0E-4121-9841-79727EC71C44}" type="pres">
      <dgm:prSet presAssocID="{A9E3ED08-3964-4ACD-AC60-794249349DEE}" presName="hierRoot2" presStyleCnt="0">
        <dgm:presLayoutVars>
          <dgm:hierBranch val="init"/>
        </dgm:presLayoutVars>
      </dgm:prSet>
      <dgm:spPr/>
    </dgm:pt>
    <dgm:pt modelId="{D956BE35-4620-4C4C-B431-CE0E4782816E}" type="pres">
      <dgm:prSet presAssocID="{A9E3ED08-3964-4ACD-AC60-794249349DEE}" presName="rootComposite" presStyleCnt="0"/>
      <dgm:spPr/>
    </dgm:pt>
    <dgm:pt modelId="{A0FFD824-B6D6-4E9E-BE45-C8B0DEFC10ED}" type="pres">
      <dgm:prSet presAssocID="{A9E3ED08-3964-4ACD-AC60-794249349DEE}" presName="rootText" presStyleLbl="node4" presStyleIdx="6" presStyleCnt="16">
        <dgm:presLayoutVars>
          <dgm:chPref val="3"/>
        </dgm:presLayoutVars>
      </dgm:prSet>
      <dgm:spPr/>
    </dgm:pt>
    <dgm:pt modelId="{193E7700-D384-44C3-92A1-1989D1A15128}" type="pres">
      <dgm:prSet presAssocID="{A9E3ED08-3964-4ACD-AC60-794249349DEE}" presName="rootConnector" presStyleLbl="node4" presStyleIdx="6" presStyleCnt="16"/>
      <dgm:spPr/>
    </dgm:pt>
    <dgm:pt modelId="{5EEF4667-F924-4B6D-BBDC-7F32CF740CCE}" type="pres">
      <dgm:prSet presAssocID="{A9E3ED08-3964-4ACD-AC60-794249349DEE}" presName="hierChild4" presStyleCnt="0"/>
      <dgm:spPr/>
    </dgm:pt>
    <dgm:pt modelId="{AED6BFC6-BE4D-48D8-AD1E-45EFAB25EAB5}" type="pres">
      <dgm:prSet presAssocID="{A9E3ED08-3964-4ACD-AC60-794249349DEE}" presName="hierChild5" presStyleCnt="0"/>
      <dgm:spPr/>
    </dgm:pt>
    <dgm:pt modelId="{06DE8A91-733C-4CCE-9871-746937A32B29}" type="pres">
      <dgm:prSet presAssocID="{8322EE48-1157-45AF-9F93-C3A683517A45}" presName="hierChild5" presStyleCnt="0"/>
      <dgm:spPr/>
    </dgm:pt>
    <dgm:pt modelId="{262E5250-59D6-4F6E-A437-1B14D6DA8D50}" type="pres">
      <dgm:prSet presAssocID="{EB94F163-C614-4A45-91AB-2C9ED90C1281}" presName="Name37" presStyleLbl="parChTrans1D3" presStyleIdx="6" presStyleCnt="15"/>
      <dgm:spPr/>
    </dgm:pt>
    <dgm:pt modelId="{4842C723-47C1-49E4-B83C-167EBDB19D94}" type="pres">
      <dgm:prSet presAssocID="{FD510565-70C3-48C1-A099-EF68692E29AB}" presName="hierRoot2" presStyleCnt="0">
        <dgm:presLayoutVars>
          <dgm:hierBranch val="init"/>
        </dgm:presLayoutVars>
      </dgm:prSet>
      <dgm:spPr/>
    </dgm:pt>
    <dgm:pt modelId="{3420B0E1-F672-4667-AEA2-77E7F0361280}" type="pres">
      <dgm:prSet presAssocID="{FD510565-70C3-48C1-A099-EF68692E29AB}" presName="rootComposite" presStyleCnt="0"/>
      <dgm:spPr/>
    </dgm:pt>
    <dgm:pt modelId="{2812C70B-3524-49A9-9D4A-BA7E96F9F4A3}" type="pres">
      <dgm:prSet presAssocID="{FD510565-70C3-48C1-A099-EF68692E29AB}" presName="rootText" presStyleLbl="node3" presStyleIdx="6" presStyleCnt="15">
        <dgm:presLayoutVars>
          <dgm:chPref val="3"/>
        </dgm:presLayoutVars>
      </dgm:prSet>
      <dgm:spPr/>
    </dgm:pt>
    <dgm:pt modelId="{5D51C3B4-5D48-4342-923A-C23948C5402E}" type="pres">
      <dgm:prSet presAssocID="{FD510565-70C3-48C1-A099-EF68692E29AB}" presName="rootConnector" presStyleLbl="node3" presStyleIdx="6" presStyleCnt="15"/>
      <dgm:spPr/>
    </dgm:pt>
    <dgm:pt modelId="{230947FA-6AF2-49B6-A6DE-A9A715CC1E56}" type="pres">
      <dgm:prSet presAssocID="{FD510565-70C3-48C1-A099-EF68692E29AB}" presName="hierChild4" presStyleCnt="0"/>
      <dgm:spPr/>
    </dgm:pt>
    <dgm:pt modelId="{E7BBF81D-D1B3-4887-A864-FFD92EF5F50E}" type="pres">
      <dgm:prSet presAssocID="{8BF2F37B-C71C-4BD2-BBF3-5B711801F32D}" presName="Name37" presStyleLbl="parChTrans1D4" presStyleIdx="7" presStyleCnt="16"/>
      <dgm:spPr/>
    </dgm:pt>
    <dgm:pt modelId="{337431AA-5332-441F-8F8F-2859D1F89306}" type="pres">
      <dgm:prSet presAssocID="{2135FE28-1CF5-4EAD-BD88-CF533C11AE10}" presName="hierRoot2" presStyleCnt="0">
        <dgm:presLayoutVars>
          <dgm:hierBranch val="init"/>
        </dgm:presLayoutVars>
      </dgm:prSet>
      <dgm:spPr/>
    </dgm:pt>
    <dgm:pt modelId="{06E31BED-DBF9-40DC-9810-89F319DA8FD6}" type="pres">
      <dgm:prSet presAssocID="{2135FE28-1CF5-4EAD-BD88-CF533C11AE10}" presName="rootComposite" presStyleCnt="0"/>
      <dgm:spPr/>
    </dgm:pt>
    <dgm:pt modelId="{E784B638-9499-4381-9AE7-7BF6AAEF14ED}" type="pres">
      <dgm:prSet presAssocID="{2135FE28-1CF5-4EAD-BD88-CF533C11AE10}" presName="rootText" presStyleLbl="node4" presStyleIdx="7" presStyleCnt="16">
        <dgm:presLayoutVars>
          <dgm:chPref val="3"/>
        </dgm:presLayoutVars>
      </dgm:prSet>
      <dgm:spPr/>
    </dgm:pt>
    <dgm:pt modelId="{1AD4A1B7-4AD5-46EE-A25C-4EE07393976C}" type="pres">
      <dgm:prSet presAssocID="{2135FE28-1CF5-4EAD-BD88-CF533C11AE10}" presName="rootConnector" presStyleLbl="node4" presStyleIdx="7" presStyleCnt="16"/>
      <dgm:spPr/>
    </dgm:pt>
    <dgm:pt modelId="{7360588F-E906-4D06-BC5E-61B5C8546602}" type="pres">
      <dgm:prSet presAssocID="{2135FE28-1CF5-4EAD-BD88-CF533C11AE10}" presName="hierChild4" presStyleCnt="0"/>
      <dgm:spPr/>
    </dgm:pt>
    <dgm:pt modelId="{720BDC11-0972-4C47-9811-29D659FED92E}" type="pres">
      <dgm:prSet presAssocID="{2135FE28-1CF5-4EAD-BD88-CF533C11AE10}" presName="hierChild5" presStyleCnt="0"/>
      <dgm:spPr/>
    </dgm:pt>
    <dgm:pt modelId="{77557671-00F1-44BE-BB2E-5AF61931F7FA}" type="pres">
      <dgm:prSet presAssocID="{FD510565-70C3-48C1-A099-EF68692E29AB}" presName="hierChild5" presStyleCnt="0"/>
      <dgm:spPr/>
    </dgm:pt>
    <dgm:pt modelId="{531FE6B6-8EFF-44A5-923A-17D58F349B67}" type="pres">
      <dgm:prSet presAssocID="{C2F133A1-0A68-41F1-82C7-01A4262D4778}" presName="Name37" presStyleLbl="parChTrans1D3" presStyleIdx="7" presStyleCnt="15"/>
      <dgm:spPr/>
    </dgm:pt>
    <dgm:pt modelId="{776D2021-6EF8-4031-94E7-E9826B5E0B8A}" type="pres">
      <dgm:prSet presAssocID="{908026F1-D553-4CCE-9C44-662B445E66E8}" presName="hierRoot2" presStyleCnt="0">
        <dgm:presLayoutVars>
          <dgm:hierBranch val="init"/>
        </dgm:presLayoutVars>
      </dgm:prSet>
      <dgm:spPr/>
    </dgm:pt>
    <dgm:pt modelId="{9C21D5C1-C044-4CCF-A2D6-1098F8E02D16}" type="pres">
      <dgm:prSet presAssocID="{908026F1-D553-4CCE-9C44-662B445E66E8}" presName="rootComposite" presStyleCnt="0"/>
      <dgm:spPr/>
    </dgm:pt>
    <dgm:pt modelId="{5727C765-1767-4E07-90BA-0280702655C6}" type="pres">
      <dgm:prSet presAssocID="{908026F1-D553-4CCE-9C44-662B445E66E8}" presName="rootText" presStyleLbl="node3" presStyleIdx="7" presStyleCnt="15">
        <dgm:presLayoutVars>
          <dgm:chPref val="3"/>
        </dgm:presLayoutVars>
      </dgm:prSet>
      <dgm:spPr/>
    </dgm:pt>
    <dgm:pt modelId="{8A011E35-2C00-4F71-A858-19D9E978AD8A}" type="pres">
      <dgm:prSet presAssocID="{908026F1-D553-4CCE-9C44-662B445E66E8}" presName="rootConnector" presStyleLbl="node3" presStyleIdx="7" presStyleCnt="15"/>
      <dgm:spPr/>
    </dgm:pt>
    <dgm:pt modelId="{AAE965AA-E76F-45E1-88CB-328DEAFE4ECE}" type="pres">
      <dgm:prSet presAssocID="{908026F1-D553-4CCE-9C44-662B445E66E8}" presName="hierChild4" presStyleCnt="0"/>
      <dgm:spPr/>
    </dgm:pt>
    <dgm:pt modelId="{94A0D9B2-35E8-4DF7-A739-4E9EC4EFFA68}" type="pres">
      <dgm:prSet presAssocID="{EF90E667-FFCC-487B-9694-C1845EEBD879}" presName="Name37" presStyleLbl="parChTrans1D4" presStyleIdx="8" presStyleCnt="16"/>
      <dgm:spPr/>
    </dgm:pt>
    <dgm:pt modelId="{E525D449-1B80-478C-9025-09C3C98E8E50}" type="pres">
      <dgm:prSet presAssocID="{4BB64CDD-BAEC-4360-ACDC-CCF6307407FA}" presName="hierRoot2" presStyleCnt="0">
        <dgm:presLayoutVars>
          <dgm:hierBranch val="init"/>
        </dgm:presLayoutVars>
      </dgm:prSet>
      <dgm:spPr/>
    </dgm:pt>
    <dgm:pt modelId="{645666DA-C24C-4977-A759-C967D40A0D25}" type="pres">
      <dgm:prSet presAssocID="{4BB64CDD-BAEC-4360-ACDC-CCF6307407FA}" presName="rootComposite" presStyleCnt="0"/>
      <dgm:spPr/>
    </dgm:pt>
    <dgm:pt modelId="{4AE4B4D2-1166-45BA-AC2B-F05D0461B58F}" type="pres">
      <dgm:prSet presAssocID="{4BB64CDD-BAEC-4360-ACDC-CCF6307407FA}" presName="rootText" presStyleLbl="node4" presStyleIdx="8" presStyleCnt="16">
        <dgm:presLayoutVars>
          <dgm:chPref val="3"/>
        </dgm:presLayoutVars>
      </dgm:prSet>
      <dgm:spPr/>
    </dgm:pt>
    <dgm:pt modelId="{24329508-194C-4F6E-84E2-DDBF08C98D44}" type="pres">
      <dgm:prSet presAssocID="{4BB64CDD-BAEC-4360-ACDC-CCF6307407FA}" presName="rootConnector" presStyleLbl="node4" presStyleIdx="8" presStyleCnt="16"/>
      <dgm:spPr/>
    </dgm:pt>
    <dgm:pt modelId="{9B9FD3B0-33F9-4D66-8D17-EED2505E4630}" type="pres">
      <dgm:prSet presAssocID="{4BB64CDD-BAEC-4360-ACDC-CCF6307407FA}" presName="hierChild4" presStyleCnt="0"/>
      <dgm:spPr/>
    </dgm:pt>
    <dgm:pt modelId="{63EB2123-4FF3-4072-9144-34F18125C404}" type="pres">
      <dgm:prSet presAssocID="{4BB64CDD-BAEC-4360-ACDC-CCF6307407FA}" presName="hierChild5" presStyleCnt="0"/>
      <dgm:spPr/>
    </dgm:pt>
    <dgm:pt modelId="{CA1DC00B-2926-4251-97E1-D49E0A599E52}" type="pres">
      <dgm:prSet presAssocID="{908026F1-D553-4CCE-9C44-662B445E66E8}" presName="hierChild5" presStyleCnt="0"/>
      <dgm:spPr/>
    </dgm:pt>
    <dgm:pt modelId="{2E1E65A3-75B2-41BB-A24B-C29FDA166720}" type="pres">
      <dgm:prSet presAssocID="{C5E06AC4-FDE1-4DD6-A559-F2B652182AD8}" presName="Name37" presStyleLbl="parChTrans1D3" presStyleIdx="8" presStyleCnt="15"/>
      <dgm:spPr/>
    </dgm:pt>
    <dgm:pt modelId="{14080106-AB80-4AB0-A0C3-CA2591D34B32}" type="pres">
      <dgm:prSet presAssocID="{554E6EE4-ADFF-440A-A499-99F420BC26C1}" presName="hierRoot2" presStyleCnt="0">
        <dgm:presLayoutVars>
          <dgm:hierBranch val="init"/>
        </dgm:presLayoutVars>
      </dgm:prSet>
      <dgm:spPr/>
    </dgm:pt>
    <dgm:pt modelId="{37B74662-8791-4FC5-BA6A-C10193BEFE65}" type="pres">
      <dgm:prSet presAssocID="{554E6EE4-ADFF-440A-A499-99F420BC26C1}" presName="rootComposite" presStyleCnt="0"/>
      <dgm:spPr/>
    </dgm:pt>
    <dgm:pt modelId="{68A1A015-18FB-4555-858E-8488142BA52C}" type="pres">
      <dgm:prSet presAssocID="{554E6EE4-ADFF-440A-A499-99F420BC26C1}" presName="rootText" presStyleLbl="node3" presStyleIdx="8" presStyleCnt="15">
        <dgm:presLayoutVars>
          <dgm:chPref val="3"/>
        </dgm:presLayoutVars>
      </dgm:prSet>
      <dgm:spPr/>
    </dgm:pt>
    <dgm:pt modelId="{A4CCABCF-7049-4E57-A3D5-C6FB0F448378}" type="pres">
      <dgm:prSet presAssocID="{554E6EE4-ADFF-440A-A499-99F420BC26C1}" presName="rootConnector" presStyleLbl="node3" presStyleIdx="8" presStyleCnt="15"/>
      <dgm:spPr/>
    </dgm:pt>
    <dgm:pt modelId="{2BD3B066-016C-4AB5-83A8-5C6A52F3E1F6}" type="pres">
      <dgm:prSet presAssocID="{554E6EE4-ADFF-440A-A499-99F420BC26C1}" presName="hierChild4" presStyleCnt="0"/>
      <dgm:spPr/>
    </dgm:pt>
    <dgm:pt modelId="{AA9FA95E-1022-4F62-873F-EE6CF0CF91A3}" type="pres">
      <dgm:prSet presAssocID="{DC080C36-01EA-4CA5-866A-046EC53FA423}" presName="Name37" presStyleLbl="parChTrans1D4" presStyleIdx="9" presStyleCnt="16"/>
      <dgm:spPr/>
    </dgm:pt>
    <dgm:pt modelId="{0EC01569-FE81-43BE-AA72-4B4FAA529285}" type="pres">
      <dgm:prSet presAssocID="{B3465466-CE5D-467A-9903-DC820C675046}" presName="hierRoot2" presStyleCnt="0">
        <dgm:presLayoutVars>
          <dgm:hierBranch val="init"/>
        </dgm:presLayoutVars>
      </dgm:prSet>
      <dgm:spPr/>
    </dgm:pt>
    <dgm:pt modelId="{F7C5C6F9-6872-4838-B15F-DFF06CECB2AD}" type="pres">
      <dgm:prSet presAssocID="{B3465466-CE5D-467A-9903-DC820C675046}" presName="rootComposite" presStyleCnt="0"/>
      <dgm:spPr/>
    </dgm:pt>
    <dgm:pt modelId="{E39E647E-A47A-4191-8BF2-70F233684579}" type="pres">
      <dgm:prSet presAssocID="{B3465466-CE5D-467A-9903-DC820C675046}" presName="rootText" presStyleLbl="node4" presStyleIdx="9" presStyleCnt="16">
        <dgm:presLayoutVars>
          <dgm:chPref val="3"/>
        </dgm:presLayoutVars>
      </dgm:prSet>
      <dgm:spPr/>
    </dgm:pt>
    <dgm:pt modelId="{CE32975D-5AC5-470D-8B92-6A06AB399F34}" type="pres">
      <dgm:prSet presAssocID="{B3465466-CE5D-467A-9903-DC820C675046}" presName="rootConnector" presStyleLbl="node4" presStyleIdx="9" presStyleCnt="16"/>
      <dgm:spPr/>
    </dgm:pt>
    <dgm:pt modelId="{A30997CD-D14B-4A6B-A2B5-E7D9007B7640}" type="pres">
      <dgm:prSet presAssocID="{B3465466-CE5D-467A-9903-DC820C675046}" presName="hierChild4" presStyleCnt="0"/>
      <dgm:spPr/>
    </dgm:pt>
    <dgm:pt modelId="{1ED90D4B-587D-4B05-B5C0-227D5761A67E}" type="pres">
      <dgm:prSet presAssocID="{B3465466-CE5D-467A-9903-DC820C675046}" presName="hierChild5" presStyleCnt="0"/>
      <dgm:spPr/>
    </dgm:pt>
    <dgm:pt modelId="{B4A7DA3F-EB9C-4C72-B874-82C69FE6F8EB}" type="pres">
      <dgm:prSet presAssocID="{C1CA16FF-BD82-475A-A44A-FDF9EF366AE5}" presName="Name37" presStyleLbl="parChTrans1D4" presStyleIdx="10" presStyleCnt="16"/>
      <dgm:spPr/>
    </dgm:pt>
    <dgm:pt modelId="{D01C7304-B6D4-470D-A7DC-D2F4F02A09BF}" type="pres">
      <dgm:prSet presAssocID="{EACA6FF3-5B7E-419F-B1C2-44D4C7D3D860}" presName="hierRoot2" presStyleCnt="0">
        <dgm:presLayoutVars>
          <dgm:hierBranch val="init"/>
        </dgm:presLayoutVars>
      </dgm:prSet>
      <dgm:spPr/>
    </dgm:pt>
    <dgm:pt modelId="{366EDFA4-8E41-4F49-AE33-C456971F3281}" type="pres">
      <dgm:prSet presAssocID="{EACA6FF3-5B7E-419F-B1C2-44D4C7D3D860}" presName="rootComposite" presStyleCnt="0"/>
      <dgm:spPr/>
    </dgm:pt>
    <dgm:pt modelId="{A2CE073F-883B-45DD-97FC-BE32D4DFBA4C}" type="pres">
      <dgm:prSet presAssocID="{EACA6FF3-5B7E-419F-B1C2-44D4C7D3D860}" presName="rootText" presStyleLbl="node4" presStyleIdx="10" presStyleCnt="16">
        <dgm:presLayoutVars>
          <dgm:chPref val="3"/>
        </dgm:presLayoutVars>
      </dgm:prSet>
      <dgm:spPr/>
    </dgm:pt>
    <dgm:pt modelId="{D241E4EE-1B11-45FE-9282-1885D3C84F45}" type="pres">
      <dgm:prSet presAssocID="{EACA6FF3-5B7E-419F-B1C2-44D4C7D3D860}" presName="rootConnector" presStyleLbl="node4" presStyleIdx="10" presStyleCnt="16"/>
      <dgm:spPr/>
    </dgm:pt>
    <dgm:pt modelId="{500CF976-499A-4345-A10B-D515AE25FF59}" type="pres">
      <dgm:prSet presAssocID="{EACA6FF3-5B7E-419F-B1C2-44D4C7D3D860}" presName="hierChild4" presStyleCnt="0"/>
      <dgm:spPr/>
    </dgm:pt>
    <dgm:pt modelId="{EC8AD8C3-7486-4D7C-A3C0-166084AD8626}" type="pres">
      <dgm:prSet presAssocID="{EACA6FF3-5B7E-419F-B1C2-44D4C7D3D860}" presName="hierChild5" presStyleCnt="0"/>
      <dgm:spPr/>
    </dgm:pt>
    <dgm:pt modelId="{FD186914-35E4-4BCB-B7BF-B40AC6F23AAA}" type="pres">
      <dgm:prSet presAssocID="{FB63C285-E6C4-498B-83B7-C25DD7FCA1F2}" presName="Name37" presStyleLbl="parChTrans1D4" presStyleIdx="11" presStyleCnt="16"/>
      <dgm:spPr/>
    </dgm:pt>
    <dgm:pt modelId="{DE244F5D-D06B-491C-9364-61BF4BF4FC44}" type="pres">
      <dgm:prSet presAssocID="{6CCA3998-437B-4995-B1F2-94A82F4A1701}" presName="hierRoot2" presStyleCnt="0">
        <dgm:presLayoutVars>
          <dgm:hierBranch val="init"/>
        </dgm:presLayoutVars>
      </dgm:prSet>
      <dgm:spPr/>
    </dgm:pt>
    <dgm:pt modelId="{60D88A0E-8DA3-488F-AF24-FE7AE5C1FBF9}" type="pres">
      <dgm:prSet presAssocID="{6CCA3998-437B-4995-B1F2-94A82F4A1701}" presName="rootComposite" presStyleCnt="0"/>
      <dgm:spPr/>
    </dgm:pt>
    <dgm:pt modelId="{662DBC55-75F3-4C8E-A261-B506779DBE44}" type="pres">
      <dgm:prSet presAssocID="{6CCA3998-437B-4995-B1F2-94A82F4A1701}" presName="rootText" presStyleLbl="node4" presStyleIdx="11" presStyleCnt="16">
        <dgm:presLayoutVars>
          <dgm:chPref val="3"/>
        </dgm:presLayoutVars>
      </dgm:prSet>
      <dgm:spPr/>
    </dgm:pt>
    <dgm:pt modelId="{B457B6AC-F7F1-4EF5-8277-1A97E49C54C3}" type="pres">
      <dgm:prSet presAssocID="{6CCA3998-437B-4995-B1F2-94A82F4A1701}" presName="rootConnector" presStyleLbl="node4" presStyleIdx="11" presStyleCnt="16"/>
      <dgm:spPr/>
    </dgm:pt>
    <dgm:pt modelId="{76EA08A6-4BE0-4E49-B35A-62CE9E528F36}" type="pres">
      <dgm:prSet presAssocID="{6CCA3998-437B-4995-B1F2-94A82F4A1701}" presName="hierChild4" presStyleCnt="0"/>
      <dgm:spPr/>
    </dgm:pt>
    <dgm:pt modelId="{D224BBE9-4051-44B1-BFAF-07C3167C09FF}" type="pres">
      <dgm:prSet presAssocID="{6CCA3998-437B-4995-B1F2-94A82F4A1701}" presName="hierChild5" presStyleCnt="0"/>
      <dgm:spPr/>
    </dgm:pt>
    <dgm:pt modelId="{047DD733-95DD-42A3-9CBC-3C35C5D764AD}" type="pres">
      <dgm:prSet presAssocID="{7450B638-454F-43D8-98CF-D8BD494C1580}" presName="Name37" presStyleLbl="parChTrans1D4" presStyleIdx="12" presStyleCnt="16"/>
      <dgm:spPr/>
    </dgm:pt>
    <dgm:pt modelId="{E1AC5C6E-54D2-48F5-8719-05879BCAD4BA}" type="pres">
      <dgm:prSet presAssocID="{2EF61F99-D9A7-464B-9757-768D9C169F6E}" presName="hierRoot2" presStyleCnt="0">
        <dgm:presLayoutVars>
          <dgm:hierBranch val="init"/>
        </dgm:presLayoutVars>
      </dgm:prSet>
      <dgm:spPr/>
    </dgm:pt>
    <dgm:pt modelId="{B672417F-1F8E-41C6-AA29-F43C51129BD3}" type="pres">
      <dgm:prSet presAssocID="{2EF61F99-D9A7-464B-9757-768D9C169F6E}" presName="rootComposite" presStyleCnt="0"/>
      <dgm:spPr/>
    </dgm:pt>
    <dgm:pt modelId="{CC6AD488-485C-4A69-9F71-1356AB47D3A5}" type="pres">
      <dgm:prSet presAssocID="{2EF61F99-D9A7-464B-9757-768D9C169F6E}" presName="rootText" presStyleLbl="node4" presStyleIdx="12" presStyleCnt="16">
        <dgm:presLayoutVars>
          <dgm:chPref val="3"/>
        </dgm:presLayoutVars>
      </dgm:prSet>
      <dgm:spPr/>
    </dgm:pt>
    <dgm:pt modelId="{8689EDAC-1EC2-47B8-B514-CE7A4C830CE4}" type="pres">
      <dgm:prSet presAssocID="{2EF61F99-D9A7-464B-9757-768D9C169F6E}" presName="rootConnector" presStyleLbl="node4" presStyleIdx="12" presStyleCnt="16"/>
      <dgm:spPr/>
    </dgm:pt>
    <dgm:pt modelId="{D7B7019F-5B21-4318-BE01-0EF33F302189}" type="pres">
      <dgm:prSet presAssocID="{2EF61F99-D9A7-464B-9757-768D9C169F6E}" presName="hierChild4" presStyleCnt="0"/>
      <dgm:spPr/>
    </dgm:pt>
    <dgm:pt modelId="{3BFF0956-7923-4304-BF27-43F66A424167}" type="pres">
      <dgm:prSet presAssocID="{2EF61F99-D9A7-464B-9757-768D9C169F6E}" presName="hierChild5" presStyleCnt="0"/>
      <dgm:spPr/>
    </dgm:pt>
    <dgm:pt modelId="{7D5F6820-A8AD-4E0C-9898-61AFDC156EB8}" type="pres">
      <dgm:prSet presAssocID="{554E6EE4-ADFF-440A-A499-99F420BC26C1}" presName="hierChild5" presStyleCnt="0"/>
      <dgm:spPr/>
    </dgm:pt>
    <dgm:pt modelId="{CBE25515-B475-45C7-A4D8-3F4D0BF586C7}" type="pres">
      <dgm:prSet presAssocID="{0DC9565B-4996-49EE-98F8-7C6B25754A4E}" presName="Name37" presStyleLbl="parChTrans1D3" presStyleIdx="9" presStyleCnt="15"/>
      <dgm:spPr/>
    </dgm:pt>
    <dgm:pt modelId="{272D1C8F-4D28-4217-960F-0A86F8603968}" type="pres">
      <dgm:prSet presAssocID="{D9A5A0D4-7C35-4AE9-A063-51134791EF2F}" presName="hierRoot2" presStyleCnt="0">
        <dgm:presLayoutVars>
          <dgm:hierBranch val="init"/>
        </dgm:presLayoutVars>
      </dgm:prSet>
      <dgm:spPr/>
    </dgm:pt>
    <dgm:pt modelId="{D4FD8E1C-73ED-4233-9DB8-373111E5A2D9}" type="pres">
      <dgm:prSet presAssocID="{D9A5A0D4-7C35-4AE9-A063-51134791EF2F}" presName="rootComposite" presStyleCnt="0"/>
      <dgm:spPr/>
    </dgm:pt>
    <dgm:pt modelId="{36AE3D2A-88FC-466F-A1E7-EADE842251F1}" type="pres">
      <dgm:prSet presAssocID="{D9A5A0D4-7C35-4AE9-A063-51134791EF2F}" presName="rootText" presStyleLbl="node3" presStyleIdx="9" presStyleCnt="15">
        <dgm:presLayoutVars>
          <dgm:chPref val="3"/>
        </dgm:presLayoutVars>
      </dgm:prSet>
      <dgm:spPr/>
    </dgm:pt>
    <dgm:pt modelId="{54777AB7-A60F-4AB7-B045-A0FC78E97DAE}" type="pres">
      <dgm:prSet presAssocID="{D9A5A0D4-7C35-4AE9-A063-51134791EF2F}" presName="rootConnector" presStyleLbl="node3" presStyleIdx="9" presStyleCnt="15"/>
      <dgm:spPr/>
    </dgm:pt>
    <dgm:pt modelId="{66082454-37DB-4EB4-A49D-ED80CE84A804}" type="pres">
      <dgm:prSet presAssocID="{D9A5A0D4-7C35-4AE9-A063-51134791EF2F}" presName="hierChild4" presStyleCnt="0"/>
      <dgm:spPr/>
    </dgm:pt>
    <dgm:pt modelId="{452FF3BE-8644-481C-B927-419D8B0003A0}" type="pres">
      <dgm:prSet presAssocID="{D9A5A0D4-7C35-4AE9-A063-51134791EF2F}" presName="hierChild5" presStyleCnt="0"/>
      <dgm:spPr/>
    </dgm:pt>
    <dgm:pt modelId="{FFE872CC-6C7A-4AB3-9A19-798BC094958A}" type="pres">
      <dgm:prSet presAssocID="{8146AA2C-609F-4F43-8E2F-13CB3EF5F4F0}" presName="hierChild5" presStyleCnt="0"/>
      <dgm:spPr/>
    </dgm:pt>
    <dgm:pt modelId="{BA5046AD-5F38-4CF3-8CEA-7DE335C80D57}" type="pres">
      <dgm:prSet presAssocID="{A65E357E-9403-4C67-8C50-A674596A94BE}" presName="Name37" presStyleLbl="parChTrans1D2" presStyleIdx="2" presStyleCnt="4"/>
      <dgm:spPr/>
    </dgm:pt>
    <dgm:pt modelId="{D8DA9AE6-580C-4F1B-86B9-83939CA783D3}" type="pres">
      <dgm:prSet presAssocID="{1BB0B1E1-3A7B-4E43-846F-45AEC7ACEB6D}" presName="hierRoot2" presStyleCnt="0">
        <dgm:presLayoutVars>
          <dgm:hierBranch val="init"/>
        </dgm:presLayoutVars>
      </dgm:prSet>
      <dgm:spPr/>
    </dgm:pt>
    <dgm:pt modelId="{78151875-72AB-4E4A-B056-645F09593B40}" type="pres">
      <dgm:prSet presAssocID="{1BB0B1E1-3A7B-4E43-846F-45AEC7ACEB6D}" presName="rootComposite" presStyleCnt="0"/>
      <dgm:spPr/>
    </dgm:pt>
    <dgm:pt modelId="{82BB483F-7156-4D58-AFF7-BBA46441C397}" type="pres">
      <dgm:prSet presAssocID="{1BB0B1E1-3A7B-4E43-846F-45AEC7ACEB6D}" presName="rootText" presStyleLbl="node2" presStyleIdx="2" presStyleCnt="4">
        <dgm:presLayoutVars>
          <dgm:chPref val="3"/>
        </dgm:presLayoutVars>
      </dgm:prSet>
      <dgm:spPr/>
    </dgm:pt>
    <dgm:pt modelId="{D4008431-38EB-499B-89DD-6CA6CDE11572}" type="pres">
      <dgm:prSet presAssocID="{1BB0B1E1-3A7B-4E43-846F-45AEC7ACEB6D}" presName="rootConnector" presStyleLbl="node2" presStyleIdx="2" presStyleCnt="4"/>
      <dgm:spPr/>
    </dgm:pt>
    <dgm:pt modelId="{FB4F43AC-19F1-45C2-BA25-56E4235B8A9C}" type="pres">
      <dgm:prSet presAssocID="{1BB0B1E1-3A7B-4E43-846F-45AEC7ACEB6D}" presName="hierChild4" presStyleCnt="0"/>
      <dgm:spPr/>
    </dgm:pt>
    <dgm:pt modelId="{1C3AEEBB-D82C-4002-A99F-6562A981E048}" type="pres">
      <dgm:prSet presAssocID="{30CED849-DE14-4B5A-80CD-713F0E24CB76}" presName="Name37" presStyleLbl="parChTrans1D3" presStyleIdx="10" presStyleCnt="15"/>
      <dgm:spPr/>
    </dgm:pt>
    <dgm:pt modelId="{4785E727-60F7-4021-A0C5-EC7BF9168AA4}" type="pres">
      <dgm:prSet presAssocID="{AB481597-5A55-47FF-B7A5-27B06B83E96E}" presName="hierRoot2" presStyleCnt="0">
        <dgm:presLayoutVars>
          <dgm:hierBranch val="init"/>
        </dgm:presLayoutVars>
      </dgm:prSet>
      <dgm:spPr/>
    </dgm:pt>
    <dgm:pt modelId="{540D9964-395C-492D-B8EE-E62071041573}" type="pres">
      <dgm:prSet presAssocID="{AB481597-5A55-47FF-B7A5-27B06B83E96E}" presName="rootComposite" presStyleCnt="0"/>
      <dgm:spPr/>
    </dgm:pt>
    <dgm:pt modelId="{14CDE875-8FD9-4371-A474-FCEA04CC91F1}" type="pres">
      <dgm:prSet presAssocID="{AB481597-5A55-47FF-B7A5-27B06B83E96E}" presName="rootText" presStyleLbl="node3" presStyleIdx="10" presStyleCnt="15">
        <dgm:presLayoutVars>
          <dgm:chPref val="3"/>
        </dgm:presLayoutVars>
      </dgm:prSet>
      <dgm:spPr/>
    </dgm:pt>
    <dgm:pt modelId="{34A891C9-15FC-465C-A067-3F8B175D8021}" type="pres">
      <dgm:prSet presAssocID="{AB481597-5A55-47FF-B7A5-27B06B83E96E}" presName="rootConnector" presStyleLbl="node3" presStyleIdx="10" presStyleCnt="15"/>
      <dgm:spPr/>
    </dgm:pt>
    <dgm:pt modelId="{2E72B851-6D3B-4CD1-B4E2-7585329CE3A9}" type="pres">
      <dgm:prSet presAssocID="{AB481597-5A55-47FF-B7A5-27B06B83E96E}" presName="hierChild4" presStyleCnt="0"/>
      <dgm:spPr/>
    </dgm:pt>
    <dgm:pt modelId="{C23BACE6-90D7-47CE-8441-CDC85500E499}" type="pres">
      <dgm:prSet presAssocID="{8DB768CF-6D6B-4A43-B8AD-636C67335572}" presName="Name37" presStyleLbl="parChTrans1D4" presStyleIdx="13" presStyleCnt="16"/>
      <dgm:spPr/>
    </dgm:pt>
    <dgm:pt modelId="{1CD8ECCB-D818-412C-8FEF-005E46C220AD}" type="pres">
      <dgm:prSet presAssocID="{4D87A8E9-4617-4AEF-83FF-2EDD83148F33}" presName="hierRoot2" presStyleCnt="0">
        <dgm:presLayoutVars>
          <dgm:hierBranch val="init"/>
        </dgm:presLayoutVars>
      </dgm:prSet>
      <dgm:spPr/>
    </dgm:pt>
    <dgm:pt modelId="{8D102249-7DA0-4D8F-B8A4-0282E450909C}" type="pres">
      <dgm:prSet presAssocID="{4D87A8E9-4617-4AEF-83FF-2EDD83148F33}" presName="rootComposite" presStyleCnt="0"/>
      <dgm:spPr/>
    </dgm:pt>
    <dgm:pt modelId="{4F34FA2F-5D25-4E88-81CD-C2F31142B872}" type="pres">
      <dgm:prSet presAssocID="{4D87A8E9-4617-4AEF-83FF-2EDD83148F33}" presName="rootText" presStyleLbl="node4" presStyleIdx="13" presStyleCnt="16">
        <dgm:presLayoutVars>
          <dgm:chPref val="3"/>
        </dgm:presLayoutVars>
      </dgm:prSet>
      <dgm:spPr/>
    </dgm:pt>
    <dgm:pt modelId="{ACC07098-D033-4333-B5ED-93B065D68BDD}" type="pres">
      <dgm:prSet presAssocID="{4D87A8E9-4617-4AEF-83FF-2EDD83148F33}" presName="rootConnector" presStyleLbl="node4" presStyleIdx="13" presStyleCnt="16"/>
      <dgm:spPr/>
    </dgm:pt>
    <dgm:pt modelId="{D2760C56-4B9C-4853-B0FF-2EA7CCF07B1E}" type="pres">
      <dgm:prSet presAssocID="{4D87A8E9-4617-4AEF-83FF-2EDD83148F33}" presName="hierChild4" presStyleCnt="0"/>
      <dgm:spPr/>
    </dgm:pt>
    <dgm:pt modelId="{CE242B54-247D-46FF-9224-6C3683534A31}" type="pres">
      <dgm:prSet presAssocID="{4D87A8E9-4617-4AEF-83FF-2EDD83148F33}" presName="hierChild5" presStyleCnt="0"/>
      <dgm:spPr/>
    </dgm:pt>
    <dgm:pt modelId="{E12EF7B4-783A-4DE1-9925-A33E88B778BE}" type="pres">
      <dgm:prSet presAssocID="{AB481597-5A55-47FF-B7A5-27B06B83E96E}" presName="hierChild5" presStyleCnt="0"/>
      <dgm:spPr/>
    </dgm:pt>
    <dgm:pt modelId="{6B91D5D0-6B91-407F-9188-09302C9A662B}" type="pres">
      <dgm:prSet presAssocID="{2F00AD9C-48F8-4027-AFA5-86437458593C}" presName="Name37" presStyleLbl="parChTrans1D3" presStyleIdx="11" presStyleCnt="15"/>
      <dgm:spPr/>
    </dgm:pt>
    <dgm:pt modelId="{09792375-2C87-477A-84A6-A7FE29C237A8}" type="pres">
      <dgm:prSet presAssocID="{8EFAF8BF-665F-47A3-AA12-26C6256FD706}" presName="hierRoot2" presStyleCnt="0">
        <dgm:presLayoutVars>
          <dgm:hierBranch val="init"/>
        </dgm:presLayoutVars>
      </dgm:prSet>
      <dgm:spPr/>
    </dgm:pt>
    <dgm:pt modelId="{75FF3995-CA34-4C41-855A-C66DF202BCA3}" type="pres">
      <dgm:prSet presAssocID="{8EFAF8BF-665F-47A3-AA12-26C6256FD706}" presName="rootComposite" presStyleCnt="0"/>
      <dgm:spPr/>
    </dgm:pt>
    <dgm:pt modelId="{CB968E25-ACC2-4183-94AB-BCCB8AAE7D34}" type="pres">
      <dgm:prSet presAssocID="{8EFAF8BF-665F-47A3-AA12-26C6256FD706}" presName="rootText" presStyleLbl="node3" presStyleIdx="11" presStyleCnt="15">
        <dgm:presLayoutVars>
          <dgm:chPref val="3"/>
        </dgm:presLayoutVars>
      </dgm:prSet>
      <dgm:spPr/>
    </dgm:pt>
    <dgm:pt modelId="{D9B20F29-607E-49FC-8CDE-81A771512838}" type="pres">
      <dgm:prSet presAssocID="{8EFAF8BF-665F-47A3-AA12-26C6256FD706}" presName="rootConnector" presStyleLbl="node3" presStyleIdx="11" presStyleCnt="15"/>
      <dgm:spPr/>
    </dgm:pt>
    <dgm:pt modelId="{92C1D6C5-8D0B-4981-ACBD-804E6D35DB51}" type="pres">
      <dgm:prSet presAssocID="{8EFAF8BF-665F-47A3-AA12-26C6256FD706}" presName="hierChild4" presStyleCnt="0"/>
      <dgm:spPr/>
    </dgm:pt>
    <dgm:pt modelId="{1DA0D43D-C635-482C-B7B6-791011E27DEE}" type="pres">
      <dgm:prSet presAssocID="{9600B32D-4824-4D10-B602-D6A153743C94}" presName="Name37" presStyleLbl="parChTrans1D4" presStyleIdx="14" presStyleCnt="16"/>
      <dgm:spPr/>
    </dgm:pt>
    <dgm:pt modelId="{81CB16C1-19FC-4CF1-B130-5C5E5DCB3996}" type="pres">
      <dgm:prSet presAssocID="{F2DB6FC3-4F98-4A7D-9731-ACD9727B7B7C}" presName="hierRoot2" presStyleCnt="0">
        <dgm:presLayoutVars>
          <dgm:hierBranch val="init"/>
        </dgm:presLayoutVars>
      </dgm:prSet>
      <dgm:spPr/>
    </dgm:pt>
    <dgm:pt modelId="{4BF880F0-C6CB-4FC9-951C-8AF6726941EB}" type="pres">
      <dgm:prSet presAssocID="{F2DB6FC3-4F98-4A7D-9731-ACD9727B7B7C}" presName="rootComposite" presStyleCnt="0"/>
      <dgm:spPr/>
    </dgm:pt>
    <dgm:pt modelId="{0C5C7734-C36E-463E-A4A1-350B5F3C4AB5}" type="pres">
      <dgm:prSet presAssocID="{F2DB6FC3-4F98-4A7D-9731-ACD9727B7B7C}" presName="rootText" presStyleLbl="node4" presStyleIdx="14" presStyleCnt="16">
        <dgm:presLayoutVars>
          <dgm:chPref val="3"/>
        </dgm:presLayoutVars>
      </dgm:prSet>
      <dgm:spPr/>
    </dgm:pt>
    <dgm:pt modelId="{B473C1D0-352F-475F-9947-577F5E44F419}" type="pres">
      <dgm:prSet presAssocID="{F2DB6FC3-4F98-4A7D-9731-ACD9727B7B7C}" presName="rootConnector" presStyleLbl="node4" presStyleIdx="14" presStyleCnt="16"/>
      <dgm:spPr/>
    </dgm:pt>
    <dgm:pt modelId="{5D6D3B40-2BDB-4B03-980D-E08E213AD438}" type="pres">
      <dgm:prSet presAssocID="{F2DB6FC3-4F98-4A7D-9731-ACD9727B7B7C}" presName="hierChild4" presStyleCnt="0"/>
      <dgm:spPr/>
    </dgm:pt>
    <dgm:pt modelId="{D25A46D9-29D5-4E8F-8718-62F7A95AB0F8}" type="pres">
      <dgm:prSet presAssocID="{F2DB6FC3-4F98-4A7D-9731-ACD9727B7B7C}" presName="hierChild5" presStyleCnt="0"/>
      <dgm:spPr/>
    </dgm:pt>
    <dgm:pt modelId="{09548210-681F-465C-AA62-A7D4C1A4C01B}" type="pres">
      <dgm:prSet presAssocID="{8EFAF8BF-665F-47A3-AA12-26C6256FD706}" presName="hierChild5" presStyleCnt="0"/>
      <dgm:spPr/>
    </dgm:pt>
    <dgm:pt modelId="{DE5BCC1D-2492-463F-AC61-05097B04C5CA}" type="pres">
      <dgm:prSet presAssocID="{13148E56-E300-4EEE-8211-3843DEC7A47F}" presName="Name37" presStyleLbl="parChTrans1D3" presStyleIdx="12" presStyleCnt="15"/>
      <dgm:spPr/>
    </dgm:pt>
    <dgm:pt modelId="{56304105-BF30-4539-9311-312C4CE22F11}" type="pres">
      <dgm:prSet presAssocID="{D83E2796-0325-447D-8EF6-953FBCE12A53}" presName="hierRoot2" presStyleCnt="0">
        <dgm:presLayoutVars>
          <dgm:hierBranch val="init"/>
        </dgm:presLayoutVars>
      </dgm:prSet>
      <dgm:spPr/>
    </dgm:pt>
    <dgm:pt modelId="{D9BF62AF-298B-4132-900E-360ABB664F17}" type="pres">
      <dgm:prSet presAssocID="{D83E2796-0325-447D-8EF6-953FBCE12A53}" presName="rootComposite" presStyleCnt="0"/>
      <dgm:spPr/>
    </dgm:pt>
    <dgm:pt modelId="{E1B4845E-BE47-4E4B-8F4E-26AB3532C17C}" type="pres">
      <dgm:prSet presAssocID="{D83E2796-0325-447D-8EF6-953FBCE12A53}" presName="rootText" presStyleLbl="node3" presStyleIdx="12" presStyleCnt="15">
        <dgm:presLayoutVars>
          <dgm:chPref val="3"/>
        </dgm:presLayoutVars>
      </dgm:prSet>
      <dgm:spPr/>
    </dgm:pt>
    <dgm:pt modelId="{7BE89D35-4921-4853-86AC-F7AC5B55AA15}" type="pres">
      <dgm:prSet presAssocID="{D83E2796-0325-447D-8EF6-953FBCE12A53}" presName="rootConnector" presStyleLbl="node3" presStyleIdx="12" presStyleCnt="15"/>
      <dgm:spPr/>
    </dgm:pt>
    <dgm:pt modelId="{A549B8B9-1588-4A97-B79B-2C52CF1D88AC}" type="pres">
      <dgm:prSet presAssocID="{D83E2796-0325-447D-8EF6-953FBCE12A53}" presName="hierChild4" presStyleCnt="0"/>
      <dgm:spPr/>
    </dgm:pt>
    <dgm:pt modelId="{5AB489F1-DDC2-4458-86D1-2159ABCBF37C}" type="pres">
      <dgm:prSet presAssocID="{CE2F8F01-BA39-4516-8167-F2682CB9C501}" presName="Name37" presStyleLbl="parChTrans1D4" presStyleIdx="15" presStyleCnt="16"/>
      <dgm:spPr/>
    </dgm:pt>
    <dgm:pt modelId="{4BF4F534-D4E8-4FDC-A764-06F5339829D1}" type="pres">
      <dgm:prSet presAssocID="{02E7140A-BA5F-4B5B-9E6E-157812353C56}" presName="hierRoot2" presStyleCnt="0">
        <dgm:presLayoutVars>
          <dgm:hierBranch val="init"/>
        </dgm:presLayoutVars>
      </dgm:prSet>
      <dgm:spPr/>
    </dgm:pt>
    <dgm:pt modelId="{DE1E5564-6DB6-4902-AB68-8501C2E28C88}" type="pres">
      <dgm:prSet presAssocID="{02E7140A-BA5F-4B5B-9E6E-157812353C56}" presName="rootComposite" presStyleCnt="0"/>
      <dgm:spPr/>
    </dgm:pt>
    <dgm:pt modelId="{B5399D90-9268-4BBB-9C88-792A8B1EACE2}" type="pres">
      <dgm:prSet presAssocID="{02E7140A-BA5F-4B5B-9E6E-157812353C56}" presName="rootText" presStyleLbl="node4" presStyleIdx="15" presStyleCnt="16">
        <dgm:presLayoutVars>
          <dgm:chPref val="3"/>
        </dgm:presLayoutVars>
      </dgm:prSet>
      <dgm:spPr/>
    </dgm:pt>
    <dgm:pt modelId="{7C569673-427F-4331-8D8C-A3FCC7C15F08}" type="pres">
      <dgm:prSet presAssocID="{02E7140A-BA5F-4B5B-9E6E-157812353C56}" presName="rootConnector" presStyleLbl="node4" presStyleIdx="15" presStyleCnt="16"/>
      <dgm:spPr/>
    </dgm:pt>
    <dgm:pt modelId="{654464B0-E1EA-4F73-AAE2-D49C114DD6C9}" type="pres">
      <dgm:prSet presAssocID="{02E7140A-BA5F-4B5B-9E6E-157812353C56}" presName="hierChild4" presStyleCnt="0"/>
      <dgm:spPr/>
    </dgm:pt>
    <dgm:pt modelId="{0B07C159-BBA6-46FA-BE30-A2EB63BE0928}" type="pres">
      <dgm:prSet presAssocID="{02E7140A-BA5F-4B5B-9E6E-157812353C56}" presName="hierChild5" presStyleCnt="0"/>
      <dgm:spPr/>
    </dgm:pt>
    <dgm:pt modelId="{E4D80DDD-980A-48E6-A10A-3E573070A3B2}" type="pres">
      <dgm:prSet presAssocID="{D83E2796-0325-447D-8EF6-953FBCE12A53}" presName="hierChild5" presStyleCnt="0"/>
      <dgm:spPr/>
    </dgm:pt>
    <dgm:pt modelId="{F74349EB-76B7-4687-B5E0-B2AE5A025726}" type="pres">
      <dgm:prSet presAssocID="{1BB0B1E1-3A7B-4E43-846F-45AEC7ACEB6D}" presName="hierChild5" presStyleCnt="0"/>
      <dgm:spPr/>
    </dgm:pt>
    <dgm:pt modelId="{02102AD5-0BC5-447E-B8B5-94FCA4859B49}" type="pres">
      <dgm:prSet presAssocID="{AC2B6220-40FD-4DF6-9C1C-661CFC21540C}" presName="Name37" presStyleLbl="parChTrans1D2" presStyleIdx="3" presStyleCnt="4"/>
      <dgm:spPr/>
    </dgm:pt>
    <dgm:pt modelId="{F6DF6ACC-568D-43C0-97CE-77FEE99B51BA}" type="pres">
      <dgm:prSet presAssocID="{52C7E758-CE52-4677-9BD1-EAFEB9AE3ECF}" presName="hierRoot2" presStyleCnt="0">
        <dgm:presLayoutVars>
          <dgm:hierBranch val="init"/>
        </dgm:presLayoutVars>
      </dgm:prSet>
      <dgm:spPr/>
    </dgm:pt>
    <dgm:pt modelId="{6196585B-2843-4DF9-999B-64E527CE9247}" type="pres">
      <dgm:prSet presAssocID="{52C7E758-CE52-4677-9BD1-EAFEB9AE3ECF}" presName="rootComposite" presStyleCnt="0"/>
      <dgm:spPr/>
    </dgm:pt>
    <dgm:pt modelId="{B9AC6761-1C28-4625-AB13-DF2AFAC59431}" type="pres">
      <dgm:prSet presAssocID="{52C7E758-CE52-4677-9BD1-EAFEB9AE3ECF}" presName="rootText" presStyleLbl="node2" presStyleIdx="3" presStyleCnt="4">
        <dgm:presLayoutVars>
          <dgm:chPref val="3"/>
        </dgm:presLayoutVars>
      </dgm:prSet>
      <dgm:spPr/>
    </dgm:pt>
    <dgm:pt modelId="{8C47BEBD-2804-4A0E-B96F-1BFF55E084EB}" type="pres">
      <dgm:prSet presAssocID="{52C7E758-CE52-4677-9BD1-EAFEB9AE3ECF}" presName="rootConnector" presStyleLbl="node2" presStyleIdx="3" presStyleCnt="4"/>
      <dgm:spPr/>
    </dgm:pt>
    <dgm:pt modelId="{4B391B60-9AD1-4B2D-9730-3170EF84FCB3}" type="pres">
      <dgm:prSet presAssocID="{52C7E758-CE52-4677-9BD1-EAFEB9AE3ECF}" presName="hierChild4" presStyleCnt="0"/>
      <dgm:spPr/>
    </dgm:pt>
    <dgm:pt modelId="{1BAB2F4A-9951-493B-9EA7-88569EAE2E9D}" type="pres">
      <dgm:prSet presAssocID="{753CD53D-9559-439D-BCD4-CEE03828EF82}" presName="Name37" presStyleLbl="parChTrans1D3" presStyleIdx="13" presStyleCnt="15"/>
      <dgm:spPr/>
    </dgm:pt>
    <dgm:pt modelId="{9306F017-BC9C-4039-AA94-AE15DF8B76B8}" type="pres">
      <dgm:prSet presAssocID="{8B063078-5A30-49E6-91BA-B2D247F96409}" presName="hierRoot2" presStyleCnt="0">
        <dgm:presLayoutVars>
          <dgm:hierBranch val="init"/>
        </dgm:presLayoutVars>
      </dgm:prSet>
      <dgm:spPr/>
    </dgm:pt>
    <dgm:pt modelId="{17F7585C-5CC1-47DC-8060-14E77E322BDA}" type="pres">
      <dgm:prSet presAssocID="{8B063078-5A30-49E6-91BA-B2D247F96409}" presName="rootComposite" presStyleCnt="0"/>
      <dgm:spPr/>
    </dgm:pt>
    <dgm:pt modelId="{DA2EFB0E-3B27-4A29-A487-85D2B6C81D52}" type="pres">
      <dgm:prSet presAssocID="{8B063078-5A30-49E6-91BA-B2D247F96409}" presName="rootText" presStyleLbl="node3" presStyleIdx="13" presStyleCnt="15">
        <dgm:presLayoutVars>
          <dgm:chPref val="3"/>
        </dgm:presLayoutVars>
      </dgm:prSet>
      <dgm:spPr/>
    </dgm:pt>
    <dgm:pt modelId="{2CE6268F-5364-45B7-821B-09CDFFC43770}" type="pres">
      <dgm:prSet presAssocID="{8B063078-5A30-49E6-91BA-B2D247F96409}" presName="rootConnector" presStyleLbl="node3" presStyleIdx="13" presStyleCnt="15"/>
      <dgm:spPr/>
    </dgm:pt>
    <dgm:pt modelId="{9BF53801-04A5-4873-815F-23C587395B33}" type="pres">
      <dgm:prSet presAssocID="{8B063078-5A30-49E6-91BA-B2D247F96409}" presName="hierChild4" presStyleCnt="0"/>
      <dgm:spPr/>
    </dgm:pt>
    <dgm:pt modelId="{0865E08E-DA96-4B71-8443-45B64A86AFFC}" type="pres">
      <dgm:prSet presAssocID="{8B063078-5A30-49E6-91BA-B2D247F96409}" presName="hierChild5" presStyleCnt="0"/>
      <dgm:spPr/>
    </dgm:pt>
    <dgm:pt modelId="{19CE376B-56AC-49A5-9A52-6011DC3F4BA6}" type="pres">
      <dgm:prSet presAssocID="{CCAED44C-E999-49BF-9FE2-70ACBFD1348B}" presName="Name37" presStyleLbl="parChTrans1D3" presStyleIdx="14" presStyleCnt="15"/>
      <dgm:spPr/>
    </dgm:pt>
    <dgm:pt modelId="{A6F12E6A-1CE6-4454-976A-205C8D7283DD}" type="pres">
      <dgm:prSet presAssocID="{E5A57DF4-1363-4C1A-A2E2-2F310079677B}" presName="hierRoot2" presStyleCnt="0">
        <dgm:presLayoutVars>
          <dgm:hierBranch val="init"/>
        </dgm:presLayoutVars>
      </dgm:prSet>
      <dgm:spPr/>
    </dgm:pt>
    <dgm:pt modelId="{FC6F2AE6-EBB7-454D-B75B-6482DBC5FBE4}" type="pres">
      <dgm:prSet presAssocID="{E5A57DF4-1363-4C1A-A2E2-2F310079677B}" presName="rootComposite" presStyleCnt="0"/>
      <dgm:spPr/>
    </dgm:pt>
    <dgm:pt modelId="{26107D45-2952-4D71-A4C9-EB378814F692}" type="pres">
      <dgm:prSet presAssocID="{E5A57DF4-1363-4C1A-A2E2-2F310079677B}" presName="rootText" presStyleLbl="node3" presStyleIdx="14" presStyleCnt="15">
        <dgm:presLayoutVars>
          <dgm:chPref val="3"/>
        </dgm:presLayoutVars>
      </dgm:prSet>
      <dgm:spPr/>
    </dgm:pt>
    <dgm:pt modelId="{F4D13B07-631D-40F4-B468-4319044A0FA9}" type="pres">
      <dgm:prSet presAssocID="{E5A57DF4-1363-4C1A-A2E2-2F310079677B}" presName="rootConnector" presStyleLbl="node3" presStyleIdx="14" presStyleCnt="15"/>
      <dgm:spPr/>
    </dgm:pt>
    <dgm:pt modelId="{A67E483F-AE5F-4EF0-B3AA-039BB50CF30D}" type="pres">
      <dgm:prSet presAssocID="{E5A57DF4-1363-4C1A-A2E2-2F310079677B}" presName="hierChild4" presStyleCnt="0"/>
      <dgm:spPr/>
    </dgm:pt>
    <dgm:pt modelId="{4108FB83-A5D0-4BF1-97A2-5D131E2A487C}" type="pres">
      <dgm:prSet presAssocID="{E5A57DF4-1363-4C1A-A2E2-2F310079677B}" presName="hierChild5" presStyleCnt="0"/>
      <dgm:spPr/>
    </dgm:pt>
    <dgm:pt modelId="{5A4EA1EB-174C-410E-80DD-AE57B899DA62}" type="pres">
      <dgm:prSet presAssocID="{52C7E758-CE52-4677-9BD1-EAFEB9AE3ECF}" presName="hierChild5" presStyleCnt="0"/>
      <dgm:spPr/>
    </dgm:pt>
    <dgm:pt modelId="{98E3E6B0-C140-4E7B-99A0-44AF7430404F}" type="pres">
      <dgm:prSet presAssocID="{1E316E59-5A25-4EB3-9FCE-190D1CF9CCA5}" presName="hierChild3" presStyleCnt="0"/>
      <dgm:spPr/>
    </dgm:pt>
  </dgm:ptLst>
  <dgm:cxnLst>
    <dgm:cxn modelId="{C0588404-1DBF-47AC-A112-DA1A5895F224}" srcId="{816B46F5-3826-46FE-8E01-25B751637505}" destId="{6F346791-5065-4C18-919C-0B8C818E2F17}" srcOrd="2" destOrd="0" parTransId="{13689FB8-A563-4B1E-B455-9D68FD04E987}" sibTransId="{6672E259-267B-4536-9C0B-5ADB5E36670D}"/>
    <dgm:cxn modelId="{40954405-BA38-493F-829B-AC15D9446398}" srcId="{52C7E758-CE52-4677-9BD1-EAFEB9AE3ECF}" destId="{8B063078-5A30-49E6-91BA-B2D247F96409}" srcOrd="0" destOrd="0" parTransId="{753CD53D-9559-439D-BCD4-CEE03828EF82}" sibTransId="{BC12337B-7137-4FC8-9C03-09861AF6C0F2}"/>
    <dgm:cxn modelId="{B7D52307-3B78-40C2-8CCC-A2C8A9446EB8}" srcId="{816B46F5-3826-46FE-8E01-25B751637505}" destId="{DD2D5449-A519-441F-9708-EA8D350FA250}" srcOrd="1" destOrd="0" parTransId="{9CA82732-4616-4174-A353-58A366654675}" sibTransId="{1A16570D-29D4-49A7-8D30-21A11208E9C5}"/>
    <dgm:cxn modelId="{E5194008-2BA7-4946-8884-DFD837B3218D}" type="presOf" srcId="{8322EE48-1157-45AF-9F93-C3A683517A45}" destId="{1C0FED54-DE97-4780-9271-11A9191A3439}" srcOrd="0" destOrd="0" presId="urn:microsoft.com/office/officeart/2005/8/layout/orgChart1"/>
    <dgm:cxn modelId="{8739CB08-3679-48C6-80F2-8D8550B0A6CE}" type="presOf" srcId="{C1CA16FF-BD82-475A-A44A-FDF9EF366AE5}" destId="{B4A7DA3F-EB9C-4C72-B874-82C69FE6F8EB}" srcOrd="0" destOrd="0" presId="urn:microsoft.com/office/officeart/2005/8/layout/orgChart1"/>
    <dgm:cxn modelId="{D8B81012-C011-45BE-905C-B46CC037F620}" srcId="{1BB0B1E1-3A7B-4E43-846F-45AEC7ACEB6D}" destId="{D83E2796-0325-447D-8EF6-953FBCE12A53}" srcOrd="2" destOrd="0" parTransId="{13148E56-E300-4EEE-8211-3843DEC7A47F}" sibTransId="{5EB5E92D-51E6-462A-BBE4-760E64644D45}"/>
    <dgm:cxn modelId="{E5EFB715-FDF4-4974-87DD-799891711F04}" type="presOf" srcId="{FD510565-70C3-48C1-A099-EF68692E29AB}" destId="{5D51C3B4-5D48-4342-923A-C23948C5402E}" srcOrd="1" destOrd="0" presId="urn:microsoft.com/office/officeart/2005/8/layout/orgChart1"/>
    <dgm:cxn modelId="{47A3E115-5CE5-4FBB-9502-EF8E88FA572C}" srcId="{006D6BB1-CA12-481D-9ABF-D30A1FAE2856}" destId="{F5583804-D7A4-47E8-BFC7-9BCAD2FDF787}" srcOrd="0" destOrd="0" parTransId="{0FA8AF3A-5696-4328-88CF-290D813764E1}" sibTransId="{4B884403-CDCC-42CD-A2E7-B53F423068BC}"/>
    <dgm:cxn modelId="{89410717-5B6F-437C-AA06-4846DA11F92A}" type="presOf" srcId="{DD2D5449-A519-441F-9708-EA8D350FA250}" destId="{C3DF663D-7CD0-45F7-AE1E-D9DEA7E04C54}" srcOrd="0" destOrd="0" presId="urn:microsoft.com/office/officeart/2005/8/layout/orgChart1"/>
    <dgm:cxn modelId="{1FA31F17-8A50-4EA3-B86D-1D9344FF17CD}" type="presOf" srcId="{490BCA17-6867-4B0E-9295-E555CA3F65FF}" destId="{3D4BD38F-8B26-4885-A786-60CECE7E0034}" srcOrd="0" destOrd="0" presId="urn:microsoft.com/office/officeart/2005/8/layout/orgChart1"/>
    <dgm:cxn modelId="{20BDA51B-AE13-4EC2-A8FE-83E34A162C14}" type="presOf" srcId="{8146AA2C-609F-4F43-8E2F-13CB3EF5F4F0}" destId="{09B0169D-132F-4B7F-B7FD-CFF0E9B3C488}" srcOrd="0" destOrd="0" presId="urn:microsoft.com/office/officeart/2005/8/layout/orgChart1"/>
    <dgm:cxn modelId="{1BC4A91E-19FB-411B-9317-75E082F53B05}" type="presOf" srcId="{FB63C285-E6C4-498B-83B7-C25DD7FCA1F2}" destId="{FD186914-35E4-4BCB-B7BF-B40AC6F23AAA}" srcOrd="0" destOrd="0" presId="urn:microsoft.com/office/officeart/2005/8/layout/orgChart1"/>
    <dgm:cxn modelId="{5A312E1F-7964-4F6E-8D90-CEA8FDD2CA87}" type="presOf" srcId="{1BB0B1E1-3A7B-4E43-846F-45AEC7ACEB6D}" destId="{82BB483F-7156-4D58-AFF7-BBA46441C397}" srcOrd="0" destOrd="0" presId="urn:microsoft.com/office/officeart/2005/8/layout/orgChart1"/>
    <dgm:cxn modelId="{A277D520-CC14-4F2C-8AB8-473571943100}" type="presOf" srcId="{30CED849-DE14-4B5A-80CD-713F0E24CB76}" destId="{1C3AEEBB-D82C-4002-A99F-6562A981E048}" srcOrd="0" destOrd="0" presId="urn:microsoft.com/office/officeart/2005/8/layout/orgChart1"/>
    <dgm:cxn modelId="{41B42722-F9E2-47ED-B5A0-F6DC1F70BB23}" type="presOf" srcId="{816B46F5-3826-46FE-8E01-25B751637505}" destId="{DE003BFA-09B4-4C4B-899C-31DD49185354}" srcOrd="1" destOrd="0" presId="urn:microsoft.com/office/officeart/2005/8/layout/orgChart1"/>
    <dgm:cxn modelId="{3DACEE22-291E-46B1-837D-1509B712F986}" type="presOf" srcId="{6F346791-5065-4C18-919C-0B8C818E2F17}" destId="{370698C9-4D93-42A4-846D-878D16ABC9DA}" srcOrd="0" destOrd="0" presId="urn:microsoft.com/office/officeart/2005/8/layout/orgChart1"/>
    <dgm:cxn modelId="{A0636523-F2C0-499B-BE6F-AD46056DB927}" srcId="{52C7E758-CE52-4677-9BD1-EAFEB9AE3ECF}" destId="{E5A57DF4-1363-4C1A-A2E2-2F310079677B}" srcOrd="1" destOrd="0" parTransId="{CCAED44C-E999-49BF-9FE2-70ACBFD1348B}" sibTransId="{FEE1E07D-6598-4B4D-BDF0-07F881625B1F}"/>
    <dgm:cxn modelId="{2CB19324-FD1E-446D-8202-AEF29BC11642}" srcId="{8146AA2C-609F-4F43-8E2F-13CB3EF5F4F0}" destId="{908026F1-D553-4CCE-9C44-662B445E66E8}" srcOrd="3" destOrd="0" parTransId="{C2F133A1-0A68-41F1-82C7-01A4262D4778}" sibTransId="{3542C3C0-148B-4013-862B-E0E477E60417}"/>
    <dgm:cxn modelId="{1DFAF426-C8CC-4F2C-ACF6-4B5E6D0EB5B6}" type="presOf" srcId="{F3FA5660-CC0F-4D7C-95FC-4E3C4E6343F4}" destId="{CBAC808E-26A7-4F7A-9F29-B95ECBD23C08}" srcOrd="0" destOrd="0" presId="urn:microsoft.com/office/officeart/2005/8/layout/orgChart1"/>
    <dgm:cxn modelId="{E9E4B427-389B-4C32-AE74-81C97AC872D2}" type="presOf" srcId="{3C43A955-C63D-4202-A689-B2DD27A65F9F}" destId="{497E850F-A8DD-435E-834E-F09C8A954731}" srcOrd="0" destOrd="0" presId="urn:microsoft.com/office/officeart/2005/8/layout/orgChart1"/>
    <dgm:cxn modelId="{B887E227-3A07-4F21-9FF7-CBD54D2BE1C5}" type="presOf" srcId="{554E6EE4-ADFF-440A-A499-99F420BC26C1}" destId="{68A1A015-18FB-4555-858E-8488142BA52C}" srcOrd="0" destOrd="0" presId="urn:microsoft.com/office/officeart/2005/8/layout/orgChart1"/>
    <dgm:cxn modelId="{3FBA202B-A216-4EA5-8170-7D91190E6956}" type="presOf" srcId="{2EF61F99-D9A7-464B-9757-768D9C169F6E}" destId="{8689EDAC-1EC2-47B8-B514-CE7A4C830CE4}" srcOrd="1" destOrd="0" presId="urn:microsoft.com/office/officeart/2005/8/layout/orgChart1"/>
    <dgm:cxn modelId="{0639602B-F8B7-423D-83DE-5A29D5EFEF6E}" type="presOf" srcId="{7450B638-454F-43D8-98CF-D8BD494C1580}" destId="{047DD733-95DD-42A3-9CBC-3C35C5D764AD}" srcOrd="0" destOrd="0" presId="urn:microsoft.com/office/officeart/2005/8/layout/orgChart1"/>
    <dgm:cxn modelId="{ACE1742D-CAA8-4BFC-AA43-F6A5A4507CA3}" type="presOf" srcId="{D9A5A0D4-7C35-4AE9-A063-51134791EF2F}" destId="{36AE3D2A-88FC-466F-A1E7-EADE842251F1}" srcOrd="0" destOrd="0" presId="urn:microsoft.com/office/officeart/2005/8/layout/orgChart1"/>
    <dgm:cxn modelId="{F1879332-D498-42AE-A058-7785A2D09948}" type="presOf" srcId="{A9E3ED08-3964-4ACD-AC60-794249349DEE}" destId="{A0FFD824-B6D6-4E9E-BE45-C8B0DEFC10ED}" srcOrd="0" destOrd="0" presId="urn:microsoft.com/office/officeart/2005/8/layout/orgChart1"/>
    <dgm:cxn modelId="{77C76D34-F46F-42D1-8A82-3046595E9B65}" type="presOf" srcId="{C5E06AC4-FDE1-4DD6-A559-F2B652182AD8}" destId="{2E1E65A3-75B2-41BB-A24B-C29FDA166720}" srcOrd="0" destOrd="0" presId="urn:microsoft.com/office/officeart/2005/8/layout/orgChart1"/>
    <dgm:cxn modelId="{5609C134-5164-46C1-A37C-EA132A34103D}" srcId="{1BB0B1E1-3A7B-4E43-846F-45AEC7ACEB6D}" destId="{8EFAF8BF-665F-47A3-AA12-26C6256FD706}" srcOrd="1" destOrd="0" parTransId="{2F00AD9C-48F8-4027-AFA5-86437458593C}" sibTransId="{40977C81-FFA5-428D-97D0-D44DD9A11CC5}"/>
    <dgm:cxn modelId="{963BE235-22B0-4920-96EB-F93AA7FE1FB2}" type="presOf" srcId="{8322EE48-1157-45AF-9F93-C3A683517A45}" destId="{7157B564-4585-4545-848D-6A02B292F0A1}" srcOrd="1" destOrd="0" presId="urn:microsoft.com/office/officeart/2005/8/layout/orgChart1"/>
    <dgm:cxn modelId="{CFDC6738-5863-4BFF-8F01-B88A1C1EC173}" type="presOf" srcId="{A71BFD46-E07A-4622-AD30-489A9BB7CF40}" destId="{3B51BC27-0984-443E-BC48-D01C296E91E5}" srcOrd="0" destOrd="0" presId="urn:microsoft.com/office/officeart/2005/8/layout/orgChart1"/>
    <dgm:cxn modelId="{55642C39-52E0-4DD1-AFE2-A957278AE305}" type="presOf" srcId="{AC2B6220-40FD-4DF6-9C1C-661CFC21540C}" destId="{02102AD5-0BC5-447E-B8B5-94FCA4859B49}" srcOrd="0" destOrd="0" presId="urn:microsoft.com/office/officeart/2005/8/layout/orgChart1"/>
    <dgm:cxn modelId="{72035E39-2C07-41AD-A30A-AC9D564B7010}" type="presOf" srcId="{30442C65-383B-42EC-BAF5-BAC1957634F8}" destId="{8054681F-779C-4DEE-B774-E09A64ECB062}" srcOrd="1" destOrd="0" presId="urn:microsoft.com/office/officeart/2005/8/layout/orgChart1"/>
    <dgm:cxn modelId="{AA08D539-3068-401C-A5F0-81838EFB3A27}" type="presOf" srcId="{503F3495-0F0D-4931-A5DD-9F1B2344E967}" destId="{89E13BED-94B9-4BF5-A09E-20BEC760CD29}" srcOrd="1" destOrd="0" presId="urn:microsoft.com/office/officeart/2005/8/layout/orgChart1"/>
    <dgm:cxn modelId="{85C1373C-CD3A-4D5E-B87A-D0C32ECD0714}" srcId="{554E6EE4-ADFF-440A-A499-99F420BC26C1}" destId="{6CCA3998-437B-4995-B1F2-94A82F4A1701}" srcOrd="2" destOrd="0" parTransId="{FB63C285-E6C4-498B-83B7-C25DD7FCA1F2}" sibTransId="{8A288DFD-1268-49E4-BAD6-20A8370B8D37}"/>
    <dgm:cxn modelId="{C70C733E-7CF3-441D-BE6C-7BE5043B9F5C}" type="presOf" srcId="{8BF2F37B-C71C-4BD2-BBF3-5B711801F32D}" destId="{E7BBF81D-D1B3-4887-A864-FFD92EF5F50E}" srcOrd="0" destOrd="0" presId="urn:microsoft.com/office/officeart/2005/8/layout/orgChart1"/>
    <dgm:cxn modelId="{44EA8B3F-2499-4AAA-A8D9-AF2638133B95}" type="presOf" srcId="{6CCA3998-437B-4995-B1F2-94A82F4A1701}" destId="{B457B6AC-F7F1-4EF5-8277-1A97E49C54C3}" srcOrd="1" destOrd="0" presId="urn:microsoft.com/office/officeart/2005/8/layout/orgChart1"/>
    <dgm:cxn modelId="{63662040-237F-4EE7-BEF2-1482910367E9}" type="presOf" srcId="{CE2F8F01-BA39-4516-8167-F2682CB9C501}" destId="{5AB489F1-DDC2-4458-86D1-2159ABCBF37C}" srcOrd="0" destOrd="0" presId="urn:microsoft.com/office/officeart/2005/8/layout/orgChart1"/>
    <dgm:cxn modelId="{A93A4F40-A911-4F64-B3A5-680DAFE8A578}" type="presOf" srcId="{4BB64CDD-BAEC-4360-ACDC-CCF6307407FA}" destId="{24329508-194C-4F6E-84E2-DDBF08C98D44}" srcOrd="1" destOrd="0" presId="urn:microsoft.com/office/officeart/2005/8/layout/orgChart1"/>
    <dgm:cxn modelId="{F50D545B-3594-40BF-9855-EA9AE692D0E3}" type="presOf" srcId="{30442C65-383B-42EC-BAF5-BAC1957634F8}" destId="{D3C40571-2437-473D-BB3F-A2675C61379B}" srcOrd="0" destOrd="0" presId="urn:microsoft.com/office/officeart/2005/8/layout/orgChart1"/>
    <dgm:cxn modelId="{874A305C-3174-4318-BAD9-34589BF9A2B3}" type="presOf" srcId="{FD510565-70C3-48C1-A099-EF68692E29AB}" destId="{2812C70B-3524-49A9-9D4A-BA7E96F9F4A3}" srcOrd="0" destOrd="0" presId="urn:microsoft.com/office/officeart/2005/8/layout/orgChart1"/>
    <dgm:cxn modelId="{6EDC7E5E-690E-4A1A-AB19-1FA5DFAC87D8}" type="presOf" srcId="{EF90E667-FFCC-487B-9694-C1845EEBD879}" destId="{94A0D9B2-35E8-4DF7-A739-4E9EC4EFFA68}" srcOrd="0" destOrd="0" presId="urn:microsoft.com/office/officeart/2005/8/layout/orgChart1"/>
    <dgm:cxn modelId="{773C955F-F1F0-4046-BDC9-DB9937EB6C1E}" type="presOf" srcId="{E5B9D0A4-29DA-45FB-AEA7-8EFE6608A83E}" destId="{CAD26ED3-A06E-446A-A6BC-1307A56967EF}" srcOrd="1" destOrd="0" presId="urn:microsoft.com/office/officeart/2005/8/layout/orgChart1"/>
    <dgm:cxn modelId="{41603D61-A2DD-400A-A18C-997087BB11DC}" srcId="{8146AA2C-609F-4F43-8E2F-13CB3EF5F4F0}" destId="{8322EE48-1157-45AF-9F93-C3A683517A45}" srcOrd="1" destOrd="0" parTransId="{F3FA5660-CC0F-4D7C-95FC-4E3C4E6343F4}" sibTransId="{86E1D5ED-BD1C-4409-B5E2-1AA4F202FDD6}"/>
    <dgm:cxn modelId="{FD5DB561-EEED-4555-BCB7-A5CE5454A471}" type="presOf" srcId="{133C69CD-B6A5-4E82-959F-D5AA76DF209E}" destId="{2AE87E8E-94CF-4C8C-A5EE-2A5F92123610}" srcOrd="0" destOrd="0" presId="urn:microsoft.com/office/officeart/2005/8/layout/orgChart1"/>
    <dgm:cxn modelId="{C672BD63-59E9-491A-95EF-3A1A8D72FE28}" type="presOf" srcId="{2F00AD9C-48F8-4027-AFA5-86437458593C}" destId="{6B91D5D0-6B91-407F-9188-09302C9A662B}" srcOrd="0" destOrd="0" presId="urn:microsoft.com/office/officeart/2005/8/layout/orgChart1"/>
    <dgm:cxn modelId="{CEBBDE44-3A8D-42F9-B10F-45318AE6D73D}" type="presOf" srcId="{4D87A8E9-4617-4AEF-83FF-2EDD83148F33}" destId="{4F34FA2F-5D25-4E88-81CD-C2F31142B872}" srcOrd="0" destOrd="0" presId="urn:microsoft.com/office/officeart/2005/8/layout/orgChart1"/>
    <dgm:cxn modelId="{EE2C5F45-24B1-4FBE-B179-5F0DF0B4BAFB}" type="presOf" srcId="{E5A57DF4-1363-4C1A-A2E2-2F310079677B}" destId="{26107D45-2952-4D71-A4C9-EB378814F692}" srcOrd="0" destOrd="0" presId="urn:microsoft.com/office/officeart/2005/8/layout/orgChart1"/>
    <dgm:cxn modelId="{91757A65-2EEF-4A4C-B546-F121CCC6FA27}" type="presOf" srcId="{4BB64CDD-BAEC-4360-ACDC-CCF6307407FA}" destId="{4AE4B4D2-1166-45BA-AC2B-F05D0461B58F}" srcOrd="0" destOrd="0" presId="urn:microsoft.com/office/officeart/2005/8/layout/orgChart1"/>
    <dgm:cxn modelId="{8A3B3149-1A36-42FC-A16C-C0A30C43A7C6}" srcId="{6C62DF52-8A39-4B08-8A0D-81FAAF9B5FB3}" destId="{1E316E59-5A25-4EB3-9FCE-190D1CF9CCA5}" srcOrd="0" destOrd="0" parTransId="{EE40796D-382F-4444-A631-553BA595037B}" sibTransId="{C06C6F30-7428-4A9E-96B6-56CA5ADC4181}"/>
    <dgm:cxn modelId="{BE3C6269-919C-4BBA-A41C-AFA988BACFAD}" type="presOf" srcId="{006D6BB1-CA12-481D-9ABF-D30A1FAE2856}" destId="{8401C0BD-D177-4CDF-92E8-AB625A13B736}" srcOrd="1" destOrd="0" presId="urn:microsoft.com/office/officeart/2005/8/layout/orgChart1"/>
    <dgm:cxn modelId="{D482234A-B7C0-4839-971C-AFDFEB013F14}" srcId="{8146AA2C-609F-4F43-8E2F-13CB3EF5F4F0}" destId="{D9A5A0D4-7C35-4AE9-A063-51134791EF2F}" srcOrd="5" destOrd="0" parTransId="{0DC9565B-4996-49EE-98F8-7C6B25754A4E}" sibTransId="{8F0C7E0A-2417-442E-9CA3-8042961F55E1}"/>
    <dgm:cxn modelId="{9285C66A-D535-45BC-96D0-E2E602C68AAD}" type="presOf" srcId="{EACA6FF3-5B7E-419F-B1C2-44D4C7D3D860}" destId="{D241E4EE-1B11-45FE-9282-1885D3C84F45}" srcOrd="1" destOrd="0" presId="urn:microsoft.com/office/officeart/2005/8/layout/orgChart1"/>
    <dgm:cxn modelId="{F4F2A26D-BCCB-4153-AE9E-98ED5CE4DEF4}" type="presOf" srcId="{FE8179DD-F4B0-40FA-8E62-F32F578D35F9}" destId="{13EA337D-5B2B-4445-8598-68AB2BDE0F2E}" srcOrd="1" destOrd="0" presId="urn:microsoft.com/office/officeart/2005/8/layout/orgChart1"/>
    <dgm:cxn modelId="{F24DAE6D-EAC7-44ED-906E-4B8FF56BD868}" type="presOf" srcId="{554E6EE4-ADFF-440A-A499-99F420BC26C1}" destId="{A4CCABCF-7049-4E57-A3D5-C6FB0F448378}" srcOrd="1" destOrd="0" presId="urn:microsoft.com/office/officeart/2005/8/layout/orgChart1"/>
    <dgm:cxn modelId="{6594B46D-14ED-41FB-9493-8B323476D779}" type="presOf" srcId="{2135FE28-1CF5-4EAD-BD88-CF533C11AE10}" destId="{1AD4A1B7-4AD5-46EE-A25C-4EE07393976C}" srcOrd="1" destOrd="0" presId="urn:microsoft.com/office/officeart/2005/8/layout/orgChart1"/>
    <dgm:cxn modelId="{8370C86D-B587-4FDF-82E4-BC53F684316F}" srcId="{8146AA2C-609F-4F43-8E2F-13CB3EF5F4F0}" destId="{FD510565-70C3-48C1-A099-EF68692E29AB}" srcOrd="2" destOrd="0" parTransId="{EB94F163-C614-4A45-91AB-2C9ED90C1281}" sibTransId="{0162D5CD-4C7F-4741-91A4-4CFD9BB30980}"/>
    <dgm:cxn modelId="{8080564E-C4AF-48A7-A279-8807C3EA93FB}" srcId="{1E316E59-5A25-4EB3-9FCE-190D1CF9CCA5}" destId="{1BB0B1E1-3A7B-4E43-846F-45AEC7ACEB6D}" srcOrd="2" destOrd="0" parTransId="{A65E357E-9403-4C67-8C50-A674596A94BE}" sibTransId="{8AAF2D1C-3C6F-4661-ABC0-D2B21CC078E7}"/>
    <dgm:cxn modelId="{B4307C6E-3EBA-4D23-8F6C-299518F49328}" type="presOf" srcId="{52C7E758-CE52-4677-9BD1-EAFEB9AE3ECF}" destId="{8C47BEBD-2804-4A0E-B96F-1BFF55E084EB}" srcOrd="1" destOrd="0" presId="urn:microsoft.com/office/officeart/2005/8/layout/orgChart1"/>
    <dgm:cxn modelId="{4DA2BB6E-E1D9-4457-A5D5-BE8CB5D96067}" type="presOf" srcId="{27AAE312-B367-4D03-8A2D-6FCDCACCDA1A}" destId="{26C35F21-B34C-4AB3-B357-72C7FB6AC980}" srcOrd="1" destOrd="0" presId="urn:microsoft.com/office/officeart/2005/8/layout/orgChart1"/>
    <dgm:cxn modelId="{EB04F451-553A-4C7C-ABF0-B09A5A39CC8C}" srcId="{01074575-0FAE-4296-B035-39E2BE527F62}" destId="{503F3495-0F0D-4931-A5DD-9F1B2344E967}" srcOrd="1" destOrd="0" parTransId="{133C69CD-B6A5-4E82-959F-D5AA76DF209E}" sibTransId="{4259B149-DDEE-4BB8-9D3A-99A68175CDF5}"/>
    <dgm:cxn modelId="{0DF01152-F878-4C27-98CD-E37E787ED28F}" srcId="{8146AA2C-609F-4F43-8E2F-13CB3EF5F4F0}" destId="{E5B9D0A4-29DA-45FB-AEA7-8EFE6608A83E}" srcOrd="0" destOrd="0" parTransId="{BAA0209A-CA4B-4EA4-890D-B1668CC0C6B8}" sibTransId="{B7369F14-B18B-4B72-A678-5D7C3294165D}"/>
    <dgm:cxn modelId="{DE9E6772-AC72-44F1-A0F6-BCD0C571EDE2}" type="presOf" srcId="{908026F1-D553-4CCE-9C44-662B445E66E8}" destId="{8A011E35-2C00-4F71-A858-19D9E978AD8A}" srcOrd="1" destOrd="0" presId="urn:microsoft.com/office/officeart/2005/8/layout/orgChart1"/>
    <dgm:cxn modelId="{89FAE172-3529-433F-BE05-3A4834D305F6}" srcId="{01074575-0FAE-4296-B035-39E2BE527F62}" destId="{27AAE312-B367-4D03-8A2D-6FCDCACCDA1A}" srcOrd="0" destOrd="0" parTransId="{79E01653-9AFA-48C0-8C79-5D7458611B24}" sibTransId="{78070150-3FF2-4057-839A-89E454C3F651}"/>
    <dgm:cxn modelId="{85EBB954-1104-4D4B-B804-77265014BDC0}" type="presOf" srcId="{A65E357E-9403-4C67-8C50-A674596A94BE}" destId="{BA5046AD-5F38-4CF3-8CEA-7DE335C80D57}" srcOrd="0" destOrd="0" presId="urn:microsoft.com/office/officeart/2005/8/layout/orgChart1"/>
    <dgm:cxn modelId="{01944F55-0F67-4C4A-8E02-019ECF367C6F}" type="presOf" srcId="{E5A57DF4-1363-4C1A-A2E2-2F310079677B}" destId="{F4D13B07-631D-40F4-B468-4319044A0FA9}" srcOrd="1" destOrd="0" presId="urn:microsoft.com/office/officeart/2005/8/layout/orgChart1"/>
    <dgm:cxn modelId="{4DB3C775-3E83-4DCB-B4A9-719757E169AF}" type="presOf" srcId="{BAA0209A-CA4B-4EA4-890D-B1668CC0C6B8}" destId="{C088C0BB-28F3-4076-B40A-F556856D7B49}" srcOrd="0" destOrd="0" presId="urn:microsoft.com/office/officeart/2005/8/layout/orgChart1"/>
    <dgm:cxn modelId="{F7429856-FB85-4EFD-A59D-7D75ED3F598A}" srcId="{8EFAF8BF-665F-47A3-AA12-26C6256FD706}" destId="{F2DB6FC3-4F98-4A7D-9731-ACD9727B7B7C}" srcOrd="0" destOrd="0" parTransId="{9600B32D-4824-4D10-B602-D6A153743C94}" sibTransId="{1A7A0FEB-E303-4AE3-8B89-9FE9CD40ACAD}"/>
    <dgm:cxn modelId="{780FE256-8817-4C32-AB43-252A2D026525}" type="presOf" srcId="{EACA6FF3-5B7E-419F-B1C2-44D4C7D3D860}" destId="{A2CE073F-883B-45DD-97FC-BE32D4DFBA4C}" srcOrd="0" destOrd="0" presId="urn:microsoft.com/office/officeart/2005/8/layout/orgChart1"/>
    <dgm:cxn modelId="{0A6A3577-D8A9-4E94-BF7E-239438524A2D}" type="presOf" srcId="{8DB768CF-6D6B-4A43-B8AD-636C67335572}" destId="{C23BACE6-90D7-47CE-8441-CDC85500E499}" srcOrd="0" destOrd="0" presId="urn:microsoft.com/office/officeart/2005/8/layout/orgChart1"/>
    <dgm:cxn modelId="{CB046857-D064-4FDB-8213-812F78A150D3}" type="presOf" srcId="{8EFAF8BF-665F-47A3-AA12-26C6256FD706}" destId="{CB968E25-ACC2-4183-94AB-BCCB8AAE7D34}" srcOrd="0" destOrd="0" presId="urn:microsoft.com/office/officeart/2005/8/layout/orgChart1"/>
    <dgm:cxn modelId="{E0846C78-32C8-4EA9-875B-ACD2A46E0925}" srcId="{6F346791-5065-4C18-919C-0B8C818E2F17}" destId="{FE8179DD-F4B0-40FA-8E62-F32F578D35F9}" srcOrd="0" destOrd="0" parTransId="{0CD738A7-86CF-453F-979D-FA87FA8DB7B7}" sibTransId="{144B7FCB-9A49-46B6-A6AF-33D4B3DF84A2}"/>
    <dgm:cxn modelId="{3C8CA878-C767-40C8-821B-01E2912EA573}" type="presOf" srcId="{0FA8AF3A-5696-4328-88CF-290D813764E1}" destId="{B3493DE7-F46E-4846-981A-6F6F1F9B273E}" srcOrd="0" destOrd="0" presId="urn:microsoft.com/office/officeart/2005/8/layout/orgChart1"/>
    <dgm:cxn modelId="{5B4CCA78-CDDA-4598-92BA-947ADA82E9BF}" srcId="{1E316E59-5A25-4EB3-9FCE-190D1CF9CCA5}" destId="{52C7E758-CE52-4677-9BD1-EAFEB9AE3ECF}" srcOrd="3" destOrd="0" parTransId="{AC2B6220-40FD-4DF6-9C1C-661CFC21540C}" sibTransId="{0597BED2-6C3D-4D39-8561-C6DF26A08D3F}"/>
    <dgm:cxn modelId="{D7CF055A-DB7D-478F-9CB1-FBEEC6B5B7DD}" type="presOf" srcId="{8822AF5B-BC48-4A96-BEF6-B22AC94E6381}" destId="{147AF356-9F8B-4EB0-B608-C58836A5FC60}" srcOrd="0" destOrd="0" presId="urn:microsoft.com/office/officeart/2005/8/layout/orgChart1"/>
    <dgm:cxn modelId="{9CA4867A-B6C7-4086-8BC1-253F6F14EBD7}" type="presOf" srcId="{F5583804-D7A4-47E8-BFC7-9BCAD2FDF787}" destId="{5A858885-FDC5-41BD-A259-409AC68733B9}" srcOrd="0" destOrd="0" presId="urn:microsoft.com/office/officeart/2005/8/layout/orgChart1"/>
    <dgm:cxn modelId="{DEF6427D-B168-4261-86A4-91864A7DA3DA}" type="presOf" srcId="{006D6BB1-CA12-481D-9ABF-D30A1FAE2856}" destId="{93221874-0A00-4064-B62E-5CE46536BC19}" srcOrd="0" destOrd="0" presId="urn:microsoft.com/office/officeart/2005/8/layout/orgChart1"/>
    <dgm:cxn modelId="{3580967F-7D1C-4367-9036-9E7AD9210993}" type="presOf" srcId="{B3465466-CE5D-467A-9903-DC820C675046}" destId="{E39E647E-A47A-4191-8BF2-70F233684579}" srcOrd="0" destOrd="0" presId="urn:microsoft.com/office/officeart/2005/8/layout/orgChart1"/>
    <dgm:cxn modelId="{F0C5C381-0197-4321-ABFF-8B933B7C4706}" type="presOf" srcId="{2EF61F99-D9A7-464B-9757-768D9C169F6E}" destId="{CC6AD488-485C-4A69-9F71-1356AB47D3A5}" srcOrd="0" destOrd="0" presId="urn:microsoft.com/office/officeart/2005/8/layout/orgChart1"/>
    <dgm:cxn modelId="{2A195E83-616E-40FE-B9CD-480BE198DFA4}" type="presOf" srcId="{F5583804-D7A4-47E8-BFC7-9BCAD2FDF787}" destId="{4AAEABBD-7D9D-4686-B2D4-C60E2FDC4426}" srcOrd="1" destOrd="0" presId="urn:microsoft.com/office/officeart/2005/8/layout/orgChart1"/>
    <dgm:cxn modelId="{93BAC683-B7D4-4789-8E65-FB8AC505D2E9}" type="presOf" srcId="{AB481597-5A55-47FF-B7A5-27B06B83E96E}" destId="{34A891C9-15FC-465C-A067-3F8B175D8021}" srcOrd="1" destOrd="0" presId="urn:microsoft.com/office/officeart/2005/8/layout/orgChart1"/>
    <dgm:cxn modelId="{AE512C84-340F-4287-882E-3F213A347D89}" type="presOf" srcId="{A9E3ED08-3964-4ACD-AC60-794249349DEE}" destId="{193E7700-D384-44C3-92A1-1989D1A15128}" srcOrd="1" destOrd="0" presId="urn:microsoft.com/office/officeart/2005/8/layout/orgChart1"/>
    <dgm:cxn modelId="{98C64084-8590-4284-B059-937148C1EE9E}" type="presOf" srcId="{8B063078-5A30-49E6-91BA-B2D247F96409}" destId="{DA2EFB0E-3B27-4A29-A487-85D2B6C81D52}" srcOrd="0" destOrd="0" presId="urn:microsoft.com/office/officeart/2005/8/layout/orgChart1"/>
    <dgm:cxn modelId="{29D08C85-6D13-4466-B5DE-35C0DF598B15}" type="presOf" srcId="{753CD53D-9559-439D-BCD4-CEE03828EF82}" destId="{1BAB2F4A-9951-493B-9EA7-88569EAE2E9D}" srcOrd="0" destOrd="0" presId="urn:microsoft.com/office/officeart/2005/8/layout/orgChart1"/>
    <dgm:cxn modelId="{5C6EC088-A59E-478D-A7AC-40F69F8923F6}" type="presOf" srcId="{4D87A8E9-4617-4AEF-83FF-2EDD83148F33}" destId="{ACC07098-D033-4333-B5ED-93B065D68BDD}" srcOrd="1" destOrd="0" presId="urn:microsoft.com/office/officeart/2005/8/layout/orgChart1"/>
    <dgm:cxn modelId="{F2E4328A-48DD-4108-A8ED-CDCBA8EFCE7D}" type="presOf" srcId="{6F346791-5065-4C18-919C-0B8C818E2F17}" destId="{4AE68B1E-9117-4EE0-8ED4-C5B8A5A7854E}" srcOrd="1" destOrd="0" presId="urn:microsoft.com/office/officeart/2005/8/layout/orgChart1"/>
    <dgm:cxn modelId="{9F4D828A-4D2F-45C2-9EAE-AD22E0A926E2}" type="presOf" srcId="{1E316E59-5A25-4EB3-9FCE-190D1CF9CCA5}" destId="{CD502D7B-3A52-407D-AF32-764035E5AF76}" srcOrd="1" destOrd="0" presId="urn:microsoft.com/office/officeart/2005/8/layout/orgChart1"/>
    <dgm:cxn modelId="{423AC78A-17D6-4CDE-ABAE-9428BFAE7F11}" srcId="{816B46F5-3826-46FE-8E01-25B751637505}" destId="{006D6BB1-CA12-481D-9ABF-D30A1FAE2856}" srcOrd="0" destOrd="0" parTransId="{FB3F0BC6-4CFA-444A-A74A-5CB1DB6F201E}" sibTransId="{18A37619-C5FF-4704-B86C-D346A125566B}"/>
    <dgm:cxn modelId="{E4E9388C-44A5-4696-A2D7-8E08692E5909}" srcId="{1E316E59-5A25-4EB3-9FCE-190D1CF9CCA5}" destId="{8146AA2C-609F-4F43-8E2F-13CB3EF5F4F0}" srcOrd="1" destOrd="0" parTransId="{5A2DF1D0-C2B3-4563-B9A3-927F6EB53E6B}" sibTransId="{8C1C7B2C-9A52-4300-8D29-95BDAC124762}"/>
    <dgm:cxn modelId="{FB6ABD8D-A681-4A96-928E-B71E588FE8AE}" type="presOf" srcId="{FB3F0BC6-4CFA-444A-A74A-5CB1DB6F201E}" destId="{643645BE-C5BE-4E00-B1BB-8B079BAFEE0B}" srcOrd="0" destOrd="0" presId="urn:microsoft.com/office/officeart/2005/8/layout/orgChart1"/>
    <dgm:cxn modelId="{CD68758E-BD6A-47A3-A52E-A636D7955F65}" srcId="{FD510565-70C3-48C1-A099-EF68692E29AB}" destId="{2135FE28-1CF5-4EAD-BD88-CF533C11AE10}" srcOrd="0" destOrd="0" parTransId="{8BF2F37B-C71C-4BD2-BBF3-5B711801F32D}" sibTransId="{9E6BBD71-7CDF-421A-9532-10EA0F34614C}"/>
    <dgm:cxn modelId="{C3825A8F-A4CA-4D2B-B720-8186CFA42D4D}" type="presOf" srcId="{8B063078-5A30-49E6-91BA-B2D247F96409}" destId="{2CE6268F-5364-45B7-821B-09CDFFC43770}" srcOrd="1" destOrd="0" presId="urn:microsoft.com/office/officeart/2005/8/layout/orgChart1"/>
    <dgm:cxn modelId="{F66CB893-3373-499F-8C9F-7F92A4764C63}" type="presOf" srcId="{6CCA3998-437B-4995-B1F2-94A82F4A1701}" destId="{662DBC55-75F3-4C8E-A261-B506779DBE44}" srcOrd="0" destOrd="0" presId="urn:microsoft.com/office/officeart/2005/8/layout/orgChart1"/>
    <dgm:cxn modelId="{8DFE0F97-5C10-41E8-84D1-6D0A16EE2A27}" type="presOf" srcId="{79E01653-9AFA-48C0-8C79-5D7458611B24}" destId="{9CDC3D12-CA49-4924-84B7-94643C334738}" srcOrd="0" destOrd="0" presId="urn:microsoft.com/office/officeart/2005/8/layout/orgChart1"/>
    <dgm:cxn modelId="{CEBA0198-6160-4B38-BD0B-A4BFA9E0C5D7}" srcId="{8146AA2C-609F-4F43-8E2F-13CB3EF5F4F0}" destId="{554E6EE4-ADFF-440A-A499-99F420BC26C1}" srcOrd="4" destOrd="0" parTransId="{C5E06AC4-FDE1-4DD6-A559-F2B652182AD8}" sibTransId="{A9F86966-94FC-4B01-8658-EA2FAAABD709}"/>
    <dgm:cxn modelId="{D9DACB98-DF53-44F3-9D61-EB5436B03CDA}" type="presOf" srcId="{52C7E758-CE52-4677-9BD1-EAFEB9AE3ECF}" destId="{B9AC6761-1C28-4625-AB13-DF2AFAC59431}" srcOrd="0" destOrd="0" presId="urn:microsoft.com/office/officeart/2005/8/layout/orgChart1"/>
    <dgm:cxn modelId="{C89608A0-152D-4028-B843-A2380D3ED9E1}" srcId="{E5B9D0A4-29DA-45FB-AEA7-8EFE6608A83E}" destId="{3C43A955-C63D-4202-A689-B2DD27A65F9F}" srcOrd="0" destOrd="0" parTransId="{8822AF5B-BC48-4A96-BEF6-B22AC94E6381}" sibTransId="{F62457C6-F223-47F5-9B29-2351F6325B26}"/>
    <dgm:cxn modelId="{563C85A0-271A-441F-BEA0-AB5DFABAC680}" type="presOf" srcId="{DD2D5449-A519-441F-9708-EA8D350FA250}" destId="{E9D9C6BE-E4BE-44D0-9C4E-2CB79ACE0DC8}" srcOrd="1" destOrd="0" presId="urn:microsoft.com/office/officeart/2005/8/layout/orgChart1"/>
    <dgm:cxn modelId="{14AB47A5-7695-4AE6-B7C9-1CB755BB364C}" type="presOf" srcId="{D9A5A0D4-7C35-4AE9-A063-51134791EF2F}" destId="{54777AB7-A60F-4AB7-B045-A0FC78E97DAE}" srcOrd="1" destOrd="0" presId="urn:microsoft.com/office/officeart/2005/8/layout/orgChart1"/>
    <dgm:cxn modelId="{9F9C9AA5-69A7-46D1-935E-ECE9AD72CE68}" type="presOf" srcId="{DC080C36-01EA-4CA5-866A-046EC53FA423}" destId="{AA9FA95E-1022-4F62-873F-EE6CF0CF91A3}" srcOrd="0" destOrd="0" presId="urn:microsoft.com/office/officeart/2005/8/layout/orgChart1"/>
    <dgm:cxn modelId="{716F5FA7-5583-46DD-8B2E-169D7762B911}" type="presOf" srcId="{AB481597-5A55-47FF-B7A5-27B06B83E96E}" destId="{14CDE875-8FD9-4371-A474-FCEA04CC91F1}" srcOrd="0" destOrd="0" presId="urn:microsoft.com/office/officeart/2005/8/layout/orgChart1"/>
    <dgm:cxn modelId="{E5E64FAB-ECE8-4187-AF15-2C5B39D76844}" type="presOf" srcId="{02E7140A-BA5F-4B5B-9E6E-157812353C56}" destId="{B5399D90-9268-4BBB-9C88-792A8B1EACE2}" srcOrd="0" destOrd="0" presId="urn:microsoft.com/office/officeart/2005/8/layout/orgChart1"/>
    <dgm:cxn modelId="{1FFE39AF-413D-469D-93F2-BB62D5F41F5B}" type="presOf" srcId="{8EFAF8BF-665F-47A3-AA12-26C6256FD706}" destId="{D9B20F29-607E-49FC-8CDE-81A771512838}" srcOrd="1" destOrd="0" presId="urn:microsoft.com/office/officeart/2005/8/layout/orgChart1"/>
    <dgm:cxn modelId="{738242AF-A2AB-4F31-970B-64277C55CCE5}" srcId="{1E316E59-5A25-4EB3-9FCE-190D1CF9CCA5}" destId="{816B46F5-3826-46FE-8E01-25B751637505}" srcOrd="0" destOrd="0" parTransId="{F8B59AE9-4913-4D30-8F70-F92661A80E9D}" sibTransId="{82D97016-DA29-4E8D-A2DE-F928E08E1AEB}"/>
    <dgm:cxn modelId="{CE0278B0-87D9-4CA9-996D-BC08B65009E8}" type="presOf" srcId="{13148E56-E300-4EEE-8211-3843DEC7A47F}" destId="{DE5BCC1D-2492-463F-AC61-05097B04C5CA}" srcOrd="0" destOrd="0" presId="urn:microsoft.com/office/officeart/2005/8/layout/orgChart1"/>
    <dgm:cxn modelId="{BE6379B1-5E9D-4FA8-9215-E481817A2A65}" type="presOf" srcId="{01074575-0FAE-4296-B035-39E2BE527F62}" destId="{74617BD2-537B-479D-AE13-5656564EFD67}" srcOrd="0" destOrd="0" presId="urn:microsoft.com/office/officeart/2005/8/layout/orgChart1"/>
    <dgm:cxn modelId="{811506B2-5119-47F4-96EF-9DF2F490E6F1}" type="presOf" srcId="{0CD738A7-86CF-453F-979D-FA87FA8DB7B7}" destId="{02D3CE80-A97F-457B-8829-74768CF72E44}" srcOrd="0" destOrd="0" presId="urn:microsoft.com/office/officeart/2005/8/layout/orgChart1"/>
    <dgm:cxn modelId="{076C10B6-1F5F-4B81-B32F-5E8B074895CA}" type="presOf" srcId="{5A2DF1D0-C2B3-4563-B9A3-927F6EB53E6B}" destId="{4C03723D-6372-43A1-8D0F-B631C9E558E6}" srcOrd="0" destOrd="0" presId="urn:microsoft.com/office/officeart/2005/8/layout/orgChart1"/>
    <dgm:cxn modelId="{9D7CD8B6-3F34-4936-8B9B-C9DBE14C54E5}" type="presOf" srcId="{9CA82732-4616-4174-A353-58A366654675}" destId="{2F174614-E9F9-4376-9A4C-1146D00F3659}" srcOrd="0" destOrd="0" presId="urn:microsoft.com/office/officeart/2005/8/layout/orgChart1"/>
    <dgm:cxn modelId="{97E61AB7-F3C4-4A29-8F0E-36A88BEC0027}" type="presOf" srcId="{F2DB6FC3-4F98-4A7D-9731-ACD9727B7B7C}" destId="{0C5C7734-C36E-463E-A4A1-350B5F3C4AB5}" srcOrd="0" destOrd="0" presId="urn:microsoft.com/office/officeart/2005/8/layout/orgChart1"/>
    <dgm:cxn modelId="{A69CD2BC-60CA-47B7-9B3C-ED78E805D251}" type="presOf" srcId="{3C43A955-C63D-4202-A689-B2DD27A65F9F}" destId="{CE3AF9D2-1604-46BB-90F1-7F96EB02CE8B}" srcOrd="1" destOrd="0" presId="urn:microsoft.com/office/officeart/2005/8/layout/orgChart1"/>
    <dgm:cxn modelId="{38E831BD-543E-42EF-9172-53A34B7EDF8A}" type="presOf" srcId="{2135FE28-1CF5-4EAD-BD88-CF533C11AE10}" destId="{E784B638-9499-4381-9AE7-7BF6AAEF14ED}" srcOrd="0" destOrd="0" presId="urn:microsoft.com/office/officeart/2005/8/layout/orgChart1"/>
    <dgm:cxn modelId="{DACCC4BD-E6D2-4D13-A6EB-5E7A1205C5AE}" srcId="{908026F1-D553-4CCE-9C44-662B445E66E8}" destId="{4BB64CDD-BAEC-4360-ACDC-CCF6307407FA}" srcOrd="0" destOrd="0" parTransId="{EF90E667-FFCC-487B-9694-C1845EEBD879}" sibTransId="{1E984AEF-74FC-466C-BD48-B9B3859FE9D0}"/>
    <dgm:cxn modelId="{78E922C4-7CFF-4880-B691-D0B579F7D120}" type="presOf" srcId="{0DC9565B-4996-49EE-98F8-7C6B25754A4E}" destId="{CBE25515-B475-45C7-A4D8-3F4D0BF586C7}" srcOrd="0" destOrd="0" presId="urn:microsoft.com/office/officeart/2005/8/layout/orgChart1"/>
    <dgm:cxn modelId="{35298DCC-2C5E-457D-9DC7-E705F274C348}" type="presOf" srcId="{CCAED44C-E999-49BF-9FE2-70ACBFD1348B}" destId="{19CE376B-56AC-49A5-9A52-6011DC3F4BA6}" srcOrd="0" destOrd="0" presId="urn:microsoft.com/office/officeart/2005/8/layout/orgChart1"/>
    <dgm:cxn modelId="{5084D6CC-FC2A-4ECF-997D-83D6A263B3D4}" srcId="{554E6EE4-ADFF-440A-A499-99F420BC26C1}" destId="{EACA6FF3-5B7E-419F-B1C2-44D4C7D3D860}" srcOrd="1" destOrd="0" parTransId="{C1CA16FF-BD82-475A-A44A-FDF9EF366AE5}" sibTransId="{E57E6CAB-5A6B-4303-BB14-2DB5897D3A5F}"/>
    <dgm:cxn modelId="{251023CF-1DC0-40D2-BF7F-604FF241EE1E}" type="presOf" srcId="{908026F1-D553-4CCE-9C44-662B445E66E8}" destId="{5727C765-1767-4E07-90BA-0280702655C6}" srcOrd="0" destOrd="0" presId="urn:microsoft.com/office/officeart/2005/8/layout/orgChart1"/>
    <dgm:cxn modelId="{2F0169D0-69B8-4FE0-93DA-F360F2857C3F}" srcId="{8322EE48-1157-45AF-9F93-C3A683517A45}" destId="{A9E3ED08-3964-4ACD-AC60-794249349DEE}" srcOrd="0" destOrd="0" parTransId="{A71BFD46-E07A-4622-AD30-489A9BB7CF40}" sibTransId="{FEF910B9-7590-4409-ACF8-7FDF36F071C5}"/>
    <dgm:cxn modelId="{69BFCFD0-A054-44D3-8AB0-3749C2CA52BA}" srcId="{AB481597-5A55-47FF-B7A5-27B06B83E96E}" destId="{4D87A8E9-4617-4AEF-83FF-2EDD83148F33}" srcOrd="0" destOrd="0" parTransId="{8DB768CF-6D6B-4A43-B8AD-636C67335572}" sibTransId="{4878F381-4F32-47E2-9534-207632BD3B59}"/>
    <dgm:cxn modelId="{D16177D3-6E36-4200-A4EA-E88F544BDE06}" type="presOf" srcId="{F8B59AE9-4913-4D30-8F70-F92661A80E9D}" destId="{D4AE9076-0381-4DFB-9277-D9D2154EDB79}" srcOrd="0" destOrd="0" presId="urn:microsoft.com/office/officeart/2005/8/layout/orgChart1"/>
    <dgm:cxn modelId="{3D6047D4-CE98-4690-A317-D8FA406A49E7}" srcId="{554E6EE4-ADFF-440A-A499-99F420BC26C1}" destId="{2EF61F99-D9A7-464B-9757-768D9C169F6E}" srcOrd="3" destOrd="0" parTransId="{7450B638-454F-43D8-98CF-D8BD494C1580}" sibTransId="{D6302358-8FA0-40EB-9405-CFE83E764C18}"/>
    <dgm:cxn modelId="{B996C2D4-254E-4103-9837-01BE7F0BBC10}" type="presOf" srcId="{13689FB8-A563-4B1E-B455-9D68FD04E987}" destId="{78796E2C-6D27-45A1-91C7-D142D05EA1B4}" srcOrd="0" destOrd="0" presId="urn:microsoft.com/office/officeart/2005/8/layout/orgChart1"/>
    <dgm:cxn modelId="{78B072D5-1C55-4022-AE64-68A5CAAEEC18}" type="presOf" srcId="{9600B32D-4824-4D10-B602-D6A153743C94}" destId="{1DA0D43D-C635-482C-B7B6-791011E27DEE}" srcOrd="0" destOrd="0" presId="urn:microsoft.com/office/officeart/2005/8/layout/orgChart1"/>
    <dgm:cxn modelId="{C759ACD5-D806-4993-91B6-15C5486D8908}" srcId="{554E6EE4-ADFF-440A-A499-99F420BC26C1}" destId="{B3465466-CE5D-467A-9903-DC820C675046}" srcOrd="0" destOrd="0" parTransId="{DC080C36-01EA-4CA5-866A-046EC53FA423}" sibTransId="{106C84BA-0AAB-45AA-A36B-6D65EDD487CC}"/>
    <dgm:cxn modelId="{C671BED6-F4A4-4213-9434-8F542B7510AE}" type="presOf" srcId="{8146AA2C-609F-4F43-8E2F-13CB3EF5F4F0}" destId="{9A252CC4-EF40-459A-9BBA-E553BD1799D3}" srcOrd="1" destOrd="0" presId="urn:microsoft.com/office/officeart/2005/8/layout/orgChart1"/>
    <dgm:cxn modelId="{C8467DD7-6BEF-449E-8A5F-62440F4930EE}" type="presOf" srcId="{B3465466-CE5D-467A-9903-DC820C675046}" destId="{CE32975D-5AC5-470D-8B92-6A06AB399F34}" srcOrd="1" destOrd="0" presId="urn:microsoft.com/office/officeart/2005/8/layout/orgChart1"/>
    <dgm:cxn modelId="{58A62BD9-77B2-4CF6-B81D-FD8418660E5D}" type="presOf" srcId="{02E7140A-BA5F-4B5B-9E6E-157812353C56}" destId="{7C569673-427F-4331-8D8C-A3FCC7C15F08}" srcOrd="1" destOrd="0" presId="urn:microsoft.com/office/officeart/2005/8/layout/orgChart1"/>
    <dgm:cxn modelId="{BCF049DA-4E9C-4411-8D16-D7FCD7937237}" type="presOf" srcId="{C2F133A1-0A68-41F1-82C7-01A4262D4778}" destId="{531FE6B6-8EFF-44A5-923A-17D58F349B67}" srcOrd="0" destOrd="0" presId="urn:microsoft.com/office/officeart/2005/8/layout/orgChart1"/>
    <dgm:cxn modelId="{DC4837DF-B97E-4C71-90F4-80D7A1F36AA2}" srcId="{816B46F5-3826-46FE-8E01-25B751637505}" destId="{01074575-0FAE-4296-B035-39E2BE527F62}" srcOrd="3" destOrd="0" parTransId="{1561EB36-EFB2-486C-880D-4E4BC8EDB24D}" sibTransId="{B174CB2A-A7E5-4AF2-B886-E205CCA3E822}"/>
    <dgm:cxn modelId="{AE2E68E0-91A8-43A8-B416-B964E65F2A03}" type="presOf" srcId="{27AAE312-B367-4D03-8A2D-6FCDCACCDA1A}" destId="{0420356D-6C42-402E-B057-30610FB724AC}" srcOrd="0" destOrd="0" presId="urn:microsoft.com/office/officeart/2005/8/layout/orgChart1"/>
    <dgm:cxn modelId="{7184FFE0-E7BF-42FD-A988-4BCC15166061}" type="presOf" srcId="{E5B9D0A4-29DA-45FB-AEA7-8EFE6608A83E}" destId="{3E2190E6-9949-44F5-8D05-55CC7F88022E}" srcOrd="0" destOrd="0" presId="urn:microsoft.com/office/officeart/2005/8/layout/orgChart1"/>
    <dgm:cxn modelId="{437E36E2-9EC9-4F80-BB16-947B1BDBF045}" type="presOf" srcId="{1BB0B1E1-3A7B-4E43-846F-45AEC7ACEB6D}" destId="{D4008431-38EB-499B-89DD-6CA6CDE11572}" srcOrd="1" destOrd="0" presId="urn:microsoft.com/office/officeart/2005/8/layout/orgChart1"/>
    <dgm:cxn modelId="{A0C272E2-6126-4A20-BE9F-25D7E42588B0}" srcId="{1BB0B1E1-3A7B-4E43-846F-45AEC7ACEB6D}" destId="{AB481597-5A55-47FF-B7A5-27B06B83E96E}" srcOrd="0" destOrd="0" parTransId="{30CED849-DE14-4B5A-80CD-713F0E24CB76}" sibTransId="{38E3D682-A5B3-4968-9D34-706D9FDEB51F}"/>
    <dgm:cxn modelId="{43BABAE2-DC3E-40FE-86C6-C31908FACA87}" type="presOf" srcId="{FE8179DD-F4B0-40FA-8E62-F32F578D35F9}" destId="{49C0BE04-EDE3-499B-A847-D818825BCB59}" srcOrd="0" destOrd="0" presId="urn:microsoft.com/office/officeart/2005/8/layout/orgChart1"/>
    <dgm:cxn modelId="{C9880FE3-A1BA-490E-A4C6-4CF2D8D54851}" type="presOf" srcId="{6C62DF52-8A39-4B08-8A0D-81FAAF9B5FB3}" destId="{DB4D8DE9-B76F-4022-B79E-E131DA72E56C}" srcOrd="0" destOrd="0" presId="urn:microsoft.com/office/officeart/2005/8/layout/orgChart1"/>
    <dgm:cxn modelId="{BD966AEA-5A45-42ED-8515-8C442825FD76}" type="presOf" srcId="{01074575-0FAE-4296-B035-39E2BE527F62}" destId="{246C621F-FAFA-4EF0-A25B-3EA5A4DE5E86}" srcOrd="1" destOrd="0" presId="urn:microsoft.com/office/officeart/2005/8/layout/orgChart1"/>
    <dgm:cxn modelId="{4A9F47EB-B5FA-452C-9A8A-25B74497D9BF}" type="presOf" srcId="{1E316E59-5A25-4EB3-9FCE-190D1CF9CCA5}" destId="{5C88F399-FBB9-4559-ABA1-6710409745C3}" srcOrd="0" destOrd="0" presId="urn:microsoft.com/office/officeart/2005/8/layout/orgChart1"/>
    <dgm:cxn modelId="{393FB6EB-56E1-409D-ACAC-3E7B520D6FEF}" type="presOf" srcId="{816B46F5-3826-46FE-8E01-25B751637505}" destId="{787F030D-C7D7-4CD6-8CCF-E10E6879884C}" srcOrd="0" destOrd="0" presId="urn:microsoft.com/office/officeart/2005/8/layout/orgChart1"/>
    <dgm:cxn modelId="{A12F5FF3-60E3-4C40-B24F-0E51B3FE58DA}" type="presOf" srcId="{EB94F163-C614-4A45-91AB-2C9ED90C1281}" destId="{262E5250-59D6-4F6E-A437-1B14D6DA8D50}" srcOrd="0" destOrd="0" presId="urn:microsoft.com/office/officeart/2005/8/layout/orgChart1"/>
    <dgm:cxn modelId="{0359A6FA-0E34-41F0-B637-BC84887491BF}" srcId="{DD2D5449-A519-441F-9708-EA8D350FA250}" destId="{30442C65-383B-42EC-BAF5-BAC1957634F8}" srcOrd="0" destOrd="0" parTransId="{490BCA17-6867-4B0E-9295-E555CA3F65FF}" sibTransId="{569CA69E-E70E-422F-B3F4-9E7BDECE8901}"/>
    <dgm:cxn modelId="{32D929FB-94A9-4129-BD8C-DAFA2677A897}" srcId="{D83E2796-0325-447D-8EF6-953FBCE12A53}" destId="{02E7140A-BA5F-4B5B-9E6E-157812353C56}" srcOrd="0" destOrd="0" parTransId="{CE2F8F01-BA39-4516-8167-F2682CB9C501}" sibTransId="{A0D2CF5E-2E92-4C8D-A37A-870079862E67}"/>
    <dgm:cxn modelId="{AB9F3DFB-2FA5-4ED5-9565-994CB91A36FD}" type="presOf" srcId="{503F3495-0F0D-4931-A5DD-9F1B2344E967}" destId="{EF979E7D-9C0E-4877-9DC2-27F0C3403886}" srcOrd="0" destOrd="0" presId="urn:microsoft.com/office/officeart/2005/8/layout/orgChart1"/>
    <dgm:cxn modelId="{EEA54CFC-CCCE-4E58-980B-08288A6CFECE}" type="presOf" srcId="{1561EB36-EFB2-486C-880D-4E4BC8EDB24D}" destId="{F34D91D2-E3E9-46DB-BF87-1647E08BE7F0}" srcOrd="0" destOrd="0" presId="urn:microsoft.com/office/officeart/2005/8/layout/orgChart1"/>
    <dgm:cxn modelId="{2E4EE5FD-BF8C-4E0C-9BD9-D892D6A467B1}" type="presOf" srcId="{F2DB6FC3-4F98-4A7D-9731-ACD9727B7B7C}" destId="{B473C1D0-352F-475F-9947-577F5E44F419}" srcOrd="1" destOrd="0" presId="urn:microsoft.com/office/officeart/2005/8/layout/orgChart1"/>
    <dgm:cxn modelId="{178DE7FE-47B2-4CAF-B0BC-27C75B9009B9}" type="presOf" srcId="{D83E2796-0325-447D-8EF6-953FBCE12A53}" destId="{7BE89D35-4921-4853-86AC-F7AC5B55AA15}" srcOrd="1" destOrd="0" presId="urn:microsoft.com/office/officeart/2005/8/layout/orgChart1"/>
    <dgm:cxn modelId="{A1469EFF-6B87-4152-B65E-EADEB539FE9C}" type="presOf" srcId="{D83E2796-0325-447D-8EF6-953FBCE12A53}" destId="{E1B4845E-BE47-4E4B-8F4E-26AB3532C17C}" srcOrd="0" destOrd="0" presId="urn:microsoft.com/office/officeart/2005/8/layout/orgChart1"/>
    <dgm:cxn modelId="{394E8CA4-CAE9-4D6F-B662-57C5513F594E}" type="presParOf" srcId="{DB4D8DE9-B76F-4022-B79E-E131DA72E56C}" destId="{840DCC5C-9E26-4850-A696-AC79234C719C}" srcOrd="0" destOrd="0" presId="urn:microsoft.com/office/officeart/2005/8/layout/orgChart1"/>
    <dgm:cxn modelId="{AF092CB5-CD14-4B61-9BE5-B8AE2DD267EB}" type="presParOf" srcId="{840DCC5C-9E26-4850-A696-AC79234C719C}" destId="{E69644C7-07FC-4EE0-A9A1-560A87626F9A}" srcOrd="0" destOrd="0" presId="urn:microsoft.com/office/officeart/2005/8/layout/orgChart1"/>
    <dgm:cxn modelId="{E392E4E8-4DDE-49FB-B1D3-2A3538E9E229}" type="presParOf" srcId="{E69644C7-07FC-4EE0-A9A1-560A87626F9A}" destId="{5C88F399-FBB9-4559-ABA1-6710409745C3}" srcOrd="0" destOrd="0" presId="urn:microsoft.com/office/officeart/2005/8/layout/orgChart1"/>
    <dgm:cxn modelId="{3D6E652E-3479-42E6-93E6-85D8311EBF3D}" type="presParOf" srcId="{E69644C7-07FC-4EE0-A9A1-560A87626F9A}" destId="{CD502D7B-3A52-407D-AF32-764035E5AF76}" srcOrd="1" destOrd="0" presId="urn:microsoft.com/office/officeart/2005/8/layout/orgChart1"/>
    <dgm:cxn modelId="{68BABD01-72C9-4EAB-87EA-112FC2EBB4B2}" type="presParOf" srcId="{840DCC5C-9E26-4850-A696-AC79234C719C}" destId="{E5C6F8E0-8E4E-457E-960E-D9CDEE0BE54B}" srcOrd="1" destOrd="0" presId="urn:microsoft.com/office/officeart/2005/8/layout/orgChart1"/>
    <dgm:cxn modelId="{2FEBD948-A5DB-44C8-9F5D-E93424E4DBF0}" type="presParOf" srcId="{E5C6F8E0-8E4E-457E-960E-D9CDEE0BE54B}" destId="{D4AE9076-0381-4DFB-9277-D9D2154EDB79}" srcOrd="0" destOrd="0" presId="urn:microsoft.com/office/officeart/2005/8/layout/orgChart1"/>
    <dgm:cxn modelId="{3595111F-BEF4-4B84-8D7C-9E9031B5358E}" type="presParOf" srcId="{E5C6F8E0-8E4E-457E-960E-D9CDEE0BE54B}" destId="{CF6711B2-FACC-4F54-8752-DB5E88FF85A5}" srcOrd="1" destOrd="0" presId="urn:microsoft.com/office/officeart/2005/8/layout/orgChart1"/>
    <dgm:cxn modelId="{167FAB11-754F-45AA-B861-683766DD8948}" type="presParOf" srcId="{CF6711B2-FACC-4F54-8752-DB5E88FF85A5}" destId="{878B6D66-042A-4291-8C4E-B1AE522E4FB8}" srcOrd="0" destOrd="0" presId="urn:microsoft.com/office/officeart/2005/8/layout/orgChart1"/>
    <dgm:cxn modelId="{E1F8F5FD-EBF9-48FF-BEDC-BC51A6633BBE}" type="presParOf" srcId="{878B6D66-042A-4291-8C4E-B1AE522E4FB8}" destId="{787F030D-C7D7-4CD6-8CCF-E10E6879884C}" srcOrd="0" destOrd="0" presId="urn:microsoft.com/office/officeart/2005/8/layout/orgChart1"/>
    <dgm:cxn modelId="{9C100B38-9118-4CC0-9874-845C013E0F18}" type="presParOf" srcId="{878B6D66-042A-4291-8C4E-B1AE522E4FB8}" destId="{DE003BFA-09B4-4C4B-899C-31DD49185354}" srcOrd="1" destOrd="0" presId="urn:microsoft.com/office/officeart/2005/8/layout/orgChart1"/>
    <dgm:cxn modelId="{47245652-DC79-4A47-BC2B-933AFCFB1569}" type="presParOf" srcId="{CF6711B2-FACC-4F54-8752-DB5E88FF85A5}" destId="{B0066755-5368-4D54-B7C1-C03F1111E5AF}" srcOrd="1" destOrd="0" presId="urn:microsoft.com/office/officeart/2005/8/layout/orgChart1"/>
    <dgm:cxn modelId="{79802D43-FF8E-4C7E-BFFC-CD55F921E703}" type="presParOf" srcId="{B0066755-5368-4D54-B7C1-C03F1111E5AF}" destId="{643645BE-C5BE-4E00-B1BB-8B079BAFEE0B}" srcOrd="0" destOrd="0" presId="urn:microsoft.com/office/officeart/2005/8/layout/orgChart1"/>
    <dgm:cxn modelId="{326426F8-CEEA-4E75-84A9-AB120F672131}" type="presParOf" srcId="{B0066755-5368-4D54-B7C1-C03F1111E5AF}" destId="{FF5D9B96-7F26-4B2B-83B8-87C6C136ED9F}" srcOrd="1" destOrd="0" presId="urn:microsoft.com/office/officeart/2005/8/layout/orgChart1"/>
    <dgm:cxn modelId="{45E280A0-AC39-4F5F-A59C-BC3122A135E8}" type="presParOf" srcId="{FF5D9B96-7F26-4B2B-83B8-87C6C136ED9F}" destId="{5EB32B90-D925-4D73-992C-DB8BB5F4C42F}" srcOrd="0" destOrd="0" presId="urn:microsoft.com/office/officeart/2005/8/layout/orgChart1"/>
    <dgm:cxn modelId="{F104DA06-AFEB-4BB7-BD14-488737A8CD16}" type="presParOf" srcId="{5EB32B90-D925-4D73-992C-DB8BB5F4C42F}" destId="{93221874-0A00-4064-B62E-5CE46536BC19}" srcOrd="0" destOrd="0" presId="urn:microsoft.com/office/officeart/2005/8/layout/orgChart1"/>
    <dgm:cxn modelId="{72C4324C-E22F-4852-B920-87AB92D8E9FE}" type="presParOf" srcId="{5EB32B90-D925-4D73-992C-DB8BB5F4C42F}" destId="{8401C0BD-D177-4CDF-92E8-AB625A13B736}" srcOrd="1" destOrd="0" presId="urn:microsoft.com/office/officeart/2005/8/layout/orgChart1"/>
    <dgm:cxn modelId="{3384BAAD-F9F7-45C0-AAF8-F2A505195A5E}" type="presParOf" srcId="{FF5D9B96-7F26-4B2B-83B8-87C6C136ED9F}" destId="{3A1ABDF7-8DC8-4D10-A739-355DABEE8601}" srcOrd="1" destOrd="0" presId="urn:microsoft.com/office/officeart/2005/8/layout/orgChart1"/>
    <dgm:cxn modelId="{CFA4A168-00D1-4174-B5D7-AFAF0FEE30E6}" type="presParOf" srcId="{3A1ABDF7-8DC8-4D10-A739-355DABEE8601}" destId="{B3493DE7-F46E-4846-981A-6F6F1F9B273E}" srcOrd="0" destOrd="0" presId="urn:microsoft.com/office/officeart/2005/8/layout/orgChart1"/>
    <dgm:cxn modelId="{D1146150-1150-49FC-AEA0-23E9CF34B820}" type="presParOf" srcId="{3A1ABDF7-8DC8-4D10-A739-355DABEE8601}" destId="{1EABDFAE-48A9-462D-9145-19055FCCDD82}" srcOrd="1" destOrd="0" presId="urn:microsoft.com/office/officeart/2005/8/layout/orgChart1"/>
    <dgm:cxn modelId="{1CDE8093-D9C8-4BF6-8C25-1C85199E8CF8}" type="presParOf" srcId="{1EABDFAE-48A9-462D-9145-19055FCCDD82}" destId="{80D27424-A6B3-4C59-A3D9-6662370A8711}" srcOrd="0" destOrd="0" presId="urn:microsoft.com/office/officeart/2005/8/layout/orgChart1"/>
    <dgm:cxn modelId="{5695EEFC-CBC8-451B-BE58-4DEFDDF76CBF}" type="presParOf" srcId="{80D27424-A6B3-4C59-A3D9-6662370A8711}" destId="{5A858885-FDC5-41BD-A259-409AC68733B9}" srcOrd="0" destOrd="0" presId="urn:microsoft.com/office/officeart/2005/8/layout/orgChart1"/>
    <dgm:cxn modelId="{B51620C8-FF6B-4CA9-BCBD-674B40C91CC6}" type="presParOf" srcId="{80D27424-A6B3-4C59-A3D9-6662370A8711}" destId="{4AAEABBD-7D9D-4686-B2D4-C60E2FDC4426}" srcOrd="1" destOrd="0" presId="urn:microsoft.com/office/officeart/2005/8/layout/orgChart1"/>
    <dgm:cxn modelId="{9B181C5B-337A-4321-B5C8-C3F5CD98CD95}" type="presParOf" srcId="{1EABDFAE-48A9-462D-9145-19055FCCDD82}" destId="{DF7974A7-57EE-49CD-95B0-61100B431067}" srcOrd="1" destOrd="0" presId="urn:microsoft.com/office/officeart/2005/8/layout/orgChart1"/>
    <dgm:cxn modelId="{ACB15B0B-717E-4C24-B2D8-E9E37469CF87}" type="presParOf" srcId="{1EABDFAE-48A9-462D-9145-19055FCCDD82}" destId="{2B1E6D44-252D-4D40-B196-E8D39FA24755}" srcOrd="2" destOrd="0" presId="urn:microsoft.com/office/officeart/2005/8/layout/orgChart1"/>
    <dgm:cxn modelId="{1BB97E6F-2EC3-4CA4-B699-123DFF981BF4}" type="presParOf" srcId="{FF5D9B96-7F26-4B2B-83B8-87C6C136ED9F}" destId="{D4048564-CA60-4985-8C1C-68DE7024A0AF}" srcOrd="2" destOrd="0" presId="urn:microsoft.com/office/officeart/2005/8/layout/orgChart1"/>
    <dgm:cxn modelId="{23A9C363-5F1D-44E2-8368-037A2DB2EC8F}" type="presParOf" srcId="{B0066755-5368-4D54-B7C1-C03F1111E5AF}" destId="{2F174614-E9F9-4376-9A4C-1146D00F3659}" srcOrd="2" destOrd="0" presId="urn:microsoft.com/office/officeart/2005/8/layout/orgChart1"/>
    <dgm:cxn modelId="{D298FE83-2186-4852-BA9B-D2B8BE3FFE32}" type="presParOf" srcId="{B0066755-5368-4D54-B7C1-C03F1111E5AF}" destId="{ABFCD718-6200-4C68-A916-6FDBD0D0FEB3}" srcOrd="3" destOrd="0" presId="urn:microsoft.com/office/officeart/2005/8/layout/orgChart1"/>
    <dgm:cxn modelId="{C2225C0A-DA5C-41D6-8713-5AF90B412E8D}" type="presParOf" srcId="{ABFCD718-6200-4C68-A916-6FDBD0D0FEB3}" destId="{DEB7766B-AE92-4E34-B21F-D6ED59ED5A0E}" srcOrd="0" destOrd="0" presId="urn:microsoft.com/office/officeart/2005/8/layout/orgChart1"/>
    <dgm:cxn modelId="{D2312F3E-798D-4298-9A68-AABB07DBB8AD}" type="presParOf" srcId="{DEB7766B-AE92-4E34-B21F-D6ED59ED5A0E}" destId="{C3DF663D-7CD0-45F7-AE1E-D9DEA7E04C54}" srcOrd="0" destOrd="0" presId="urn:microsoft.com/office/officeart/2005/8/layout/orgChart1"/>
    <dgm:cxn modelId="{6D2FE269-5185-49A1-93D6-80B5111F8E28}" type="presParOf" srcId="{DEB7766B-AE92-4E34-B21F-D6ED59ED5A0E}" destId="{E9D9C6BE-E4BE-44D0-9C4E-2CB79ACE0DC8}" srcOrd="1" destOrd="0" presId="urn:microsoft.com/office/officeart/2005/8/layout/orgChart1"/>
    <dgm:cxn modelId="{1D26CCA9-0F40-4003-948A-07C45DB41705}" type="presParOf" srcId="{ABFCD718-6200-4C68-A916-6FDBD0D0FEB3}" destId="{A066F1D9-D965-461E-AAA8-5AB0A619BC20}" srcOrd="1" destOrd="0" presId="urn:microsoft.com/office/officeart/2005/8/layout/orgChart1"/>
    <dgm:cxn modelId="{B2CE80F7-5D52-4FEC-9A9C-6E3BD914C9DC}" type="presParOf" srcId="{A066F1D9-D965-461E-AAA8-5AB0A619BC20}" destId="{3D4BD38F-8B26-4885-A786-60CECE7E0034}" srcOrd="0" destOrd="0" presId="urn:microsoft.com/office/officeart/2005/8/layout/orgChart1"/>
    <dgm:cxn modelId="{376AD3DD-46F2-4F1F-BB4F-03D1F3C46F3F}" type="presParOf" srcId="{A066F1D9-D965-461E-AAA8-5AB0A619BC20}" destId="{652772AF-C6B8-480E-834B-898B809985C4}" srcOrd="1" destOrd="0" presId="urn:microsoft.com/office/officeart/2005/8/layout/orgChart1"/>
    <dgm:cxn modelId="{014D517B-F740-4E88-927C-9B937E07DE26}" type="presParOf" srcId="{652772AF-C6B8-480E-834B-898B809985C4}" destId="{6D2B1FDE-61ED-426B-AE56-7D3FDBF9D98D}" srcOrd="0" destOrd="0" presId="urn:microsoft.com/office/officeart/2005/8/layout/orgChart1"/>
    <dgm:cxn modelId="{6DAF509F-AACF-4402-93DF-A8D8AE1197B7}" type="presParOf" srcId="{6D2B1FDE-61ED-426B-AE56-7D3FDBF9D98D}" destId="{D3C40571-2437-473D-BB3F-A2675C61379B}" srcOrd="0" destOrd="0" presId="urn:microsoft.com/office/officeart/2005/8/layout/orgChart1"/>
    <dgm:cxn modelId="{0F4625F3-4ED4-4D57-AD0C-87BA5731A758}" type="presParOf" srcId="{6D2B1FDE-61ED-426B-AE56-7D3FDBF9D98D}" destId="{8054681F-779C-4DEE-B774-E09A64ECB062}" srcOrd="1" destOrd="0" presId="urn:microsoft.com/office/officeart/2005/8/layout/orgChart1"/>
    <dgm:cxn modelId="{CD26857C-977C-42A5-9369-99699D6E171F}" type="presParOf" srcId="{652772AF-C6B8-480E-834B-898B809985C4}" destId="{3CAF18F4-BA81-4446-9FB9-6B82E1B54858}" srcOrd="1" destOrd="0" presId="urn:microsoft.com/office/officeart/2005/8/layout/orgChart1"/>
    <dgm:cxn modelId="{D6876CDF-0B35-4BE1-AE3D-945B051AA6A2}" type="presParOf" srcId="{652772AF-C6B8-480E-834B-898B809985C4}" destId="{CC680ADB-880B-4FF7-90BC-CE0BE5AE7173}" srcOrd="2" destOrd="0" presId="urn:microsoft.com/office/officeart/2005/8/layout/orgChart1"/>
    <dgm:cxn modelId="{51F7EA0A-CC89-4B19-9CB8-0AA899AEC1BF}" type="presParOf" srcId="{ABFCD718-6200-4C68-A916-6FDBD0D0FEB3}" destId="{BDE7E6F9-78B2-4ACB-9614-23B836768490}" srcOrd="2" destOrd="0" presId="urn:microsoft.com/office/officeart/2005/8/layout/orgChart1"/>
    <dgm:cxn modelId="{5CB66491-5126-4653-85E3-DB25BD78E43B}" type="presParOf" srcId="{B0066755-5368-4D54-B7C1-C03F1111E5AF}" destId="{78796E2C-6D27-45A1-91C7-D142D05EA1B4}" srcOrd="4" destOrd="0" presId="urn:microsoft.com/office/officeart/2005/8/layout/orgChart1"/>
    <dgm:cxn modelId="{68C7F9BE-79F6-425A-BCBF-9A83C7195E24}" type="presParOf" srcId="{B0066755-5368-4D54-B7C1-C03F1111E5AF}" destId="{0B47CB96-1C60-48B5-9FA3-DA8687BA7EF7}" srcOrd="5" destOrd="0" presId="urn:microsoft.com/office/officeart/2005/8/layout/orgChart1"/>
    <dgm:cxn modelId="{0E984E9A-245D-4989-8471-B92F430B7896}" type="presParOf" srcId="{0B47CB96-1C60-48B5-9FA3-DA8687BA7EF7}" destId="{BB61EC31-2723-4B43-9A02-4197C92E61D5}" srcOrd="0" destOrd="0" presId="urn:microsoft.com/office/officeart/2005/8/layout/orgChart1"/>
    <dgm:cxn modelId="{F2140A57-F543-44D2-ADBF-B08500CA5ADB}" type="presParOf" srcId="{BB61EC31-2723-4B43-9A02-4197C92E61D5}" destId="{370698C9-4D93-42A4-846D-878D16ABC9DA}" srcOrd="0" destOrd="0" presId="urn:microsoft.com/office/officeart/2005/8/layout/orgChart1"/>
    <dgm:cxn modelId="{B0A9442C-693B-43B7-8CDD-0E8A2AC80557}" type="presParOf" srcId="{BB61EC31-2723-4B43-9A02-4197C92E61D5}" destId="{4AE68B1E-9117-4EE0-8ED4-C5B8A5A7854E}" srcOrd="1" destOrd="0" presId="urn:microsoft.com/office/officeart/2005/8/layout/orgChart1"/>
    <dgm:cxn modelId="{72368F6C-5457-4547-AF15-C13BF44E53F1}" type="presParOf" srcId="{0B47CB96-1C60-48B5-9FA3-DA8687BA7EF7}" destId="{479B913B-63EB-4FB9-9C53-940FCB878E79}" srcOrd="1" destOrd="0" presId="urn:microsoft.com/office/officeart/2005/8/layout/orgChart1"/>
    <dgm:cxn modelId="{9D12BC90-176F-4F54-A581-5F4C4DDC950C}" type="presParOf" srcId="{479B913B-63EB-4FB9-9C53-940FCB878E79}" destId="{02D3CE80-A97F-457B-8829-74768CF72E44}" srcOrd="0" destOrd="0" presId="urn:microsoft.com/office/officeart/2005/8/layout/orgChart1"/>
    <dgm:cxn modelId="{030DB008-45AC-4FC0-B2C3-409F5AA060B6}" type="presParOf" srcId="{479B913B-63EB-4FB9-9C53-940FCB878E79}" destId="{005CBF89-D247-453D-A9E9-52C200E4D836}" srcOrd="1" destOrd="0" presId="urn:microsoft.com/office/officeart/2005/8/layout/orgChart1"/>
    <dgm:cxn modelId="{F50B0A87-C4D9-4C63-A1ED-843402E2AFEE}" type="presParOf" srcId="{005CBF89-D247-453D-A9E9-52C200E4D836}" destId="{5844C473-C79F-42B4-995B-99A9A6E926F0}" srcOrd="0" destOrd="0" presId="urn:microsoft.com/office/officeart/2005/8/layout/orgChart1"/>
    <dgm:cxn modelId="{EA0D6BB1-31D3-4F04-A23F-DD9F47F4BBB4}" type="presParOf" srcId="{5844C473-C79F-42B4-995B-99A9A6E926F0}" destId="{49C0BE04-EDE3-499B-A847-D818825BCB59}" srcOrd="0" destOrd="0" presId="urn:microsoft.com/office/officeart/2005/8/layout/orgChart1"/>
    <dgm:cxn modelId="{5091D26F-B1EF-4F14-87AF-5D9A421719FD}" type="presParOf" srcId="{5844C473-C79F-42B4-995B-99A9A6E926F0}" destId="{13EA337D-5B2B-4445-8598-68AB2BDE0F2E}" srcOrd="1" destOrd="0" presId="urn:microsoft.com/office/officeart/2005/8/layout/orgChart1"/>
    <dgm:cxn modelId="{075E1D74-69AA-4F13-8E11-8C0F570C2FE8}" type="presParOf" srcId="{005CBF89-D247-453D-A9E9-52C200E4D836}" destId="{68DE9600-BBD9-4B77-9D90-46F917EDC565}" srcOrd="1" destOrd="0" presId="urn:microsoft.com/office/officeart/2005/8/layout/orgChart1"/>
    <dgm:cxn modelId="{9909E424-E6A6-4A74-862F-2CDD33E010BD}" type="presParOf" srcId="{005CBF89-D247-453D-A9E9-52C200E4D836}" destId="{F1893DEF-35C8-482D-9A84-B606022E3802}" srcOrd="2" destOrd="0" presId="urn:microsoft.com/office/officeart/2005/8/layout/orgChart1"/>
    <dgm:cxn modelId="{AB85B34C-0D39-44E8-BB09-49BA3976222D}" type="presParOf" srcId="{0B47CB96-1C60-48B5-9FA3-DA8687BA7EF7}" destId="{B2490A91-776E-4791-8C18-381AA416CAC2}" srcOrd="2" destOrd="0" presId="urn:microsoft.com/office/officeart/2005/8/layout/orgChart1"/>
    <dgm:cxn modelId="{40A1AAB6-5B60-4965-9315-D4C01EE65365}" type="presParOf" srcId="{B0066755-5368-4D54-B7C1-C03F1111E5AF}" destId="{F34D91D2-E3E9-46DB-BF87-1647E08BE7F0}" srcOrd="6" destOrd="0" presId="urn:microsoft.com/office/officeart/2005/8/layout/orgChart1"/>
    <dgm:cxn modelId="{85EF4D83-84FE-4D16-BFBC-CC7EE4AF7530}" type="presParOf" srcId="{B0066755-5368-4D54-B7C1-C03F1111E5AF}" destId="{527E1673-E1DC-41EB-8346-7A5B37D1813A}" srcOrd="7" destOrd="0" presId="urn:microsoft.com/office/officeart/2005/8/layout/orgChart1"/>
    <dgm:cxn modelId="{217B1635-0475-4C00-92F7-9908BB35CCA2}" type="presParOf" srcId="{527E1673-E1DC-41EB-8346-7A5B37D1813A}" destId="{3D2433DA-4032-4942-829E-14DED534A076}" srcOrd="0" destOrd="0" presId="urn:microsoft.com/office/officeart/2005/8/layout/orgChart1"/>
    <dgm:cxn modelId="{27CEF166-CD94-4C91-8DD7-645CB0AD2A33}" type="presParOf" srcId="{3D2433DA-4032-4942-829E-14DED534A076}" destId="{74617BD2-537B-479D-AE13-5656564EFD67}" srcOrd="0" destOrd="0" presId="urn:microsoft.com/office/officeart/2005/8/layout/orgChart1"/>
    <dgm:cxn modelId="{50DCE495-C2F6-4335-AC6D-76A2849289CB}" type="presParOf" srcId="{3D2433DA-4032-4942-829E-14DED534A076}" destId="{246C621F-FAFA-4EF0-A25B-3EA5A4DE5E86}" srcOrd="1" destOrd="0" presId="urn:microsoft.com/office/officeart/2005/8/layout/orgChart1"/>
    <dgm:cxn modelId="{E9A00CC9-AF03-476E-A8FA-40D6064D305D}" type="presParOf" srcId="{527E1673-E1DC-41EB-8346-7A5B37D1813A}" destId="{FABDDF49-B856-4600-A4E5-FAD7C55BDD8C}" srcOrd="1" destOrd="0" presId="urn:microsoft.com/office/officeart/2005/8/layout/orgChart1"/>
    <dgm:cxn modelId="{EBD4C4AB-6173-419F-AB91-AC53FF95B1FF}" type="presParOf" srcId="{FABDDF49-B856-4600-A4E5-FAD7C55BDD8C}" destId="{9CDC3D12-CA49-4924-84B7-94643C334738}" srcOrd="0" destOrd="0" presId="urn:microsoft.com/office/officeart/2005/8/layout/orgChart1"/>
    <dgm:cxn modelId="{8944C4C4-672A-40AB-A20F-031A8231BC67}" type="presParOf" srcId="{FABDDF49-B856-4600-A4E5-FAD7C55BDD8C}" destId="{91E1A4DD-9BF7-4ACE-846F-0EA882BFD9FE}" srcOrd="1" destOrd="0" presId="urn:microsoft.com/office/officeart/2005/8/layout/orgChart1"/>
    <dgm:cxn modelId="{5A307754-861A-400E-B144-854EDAE7DC1E}" type="presParOf" srcId="{91E1A4DD-9BF7-4ACE-846F-0EA882BFD9FE}" destId="{0CF85F92-D5EC-4568-826B-36FB9CC1FB21}" srcOrd="0" destOrd="0" presId="urn:microsoft.com/office/officeart/2005/8/layout/orgChart1"/>
    <dgm:cxn modelId="{C97112C7-036C-4AD1-BC10-4576CC2E97D0}" type="presParOf" srcId="{0CF85F92-D5EC-4568-826B-36FB9CC1FB21}" destId="{0420356D-6C42-402E-B057-30610FB724AC}" srcOrd="0" destOrd="0" presId="urn:microsoft.com/office/officeart/2005/8/layout/orgChart1"/>
    <dgm:cxn modelId="{3EC6A9B1-8E28-4444-9580-0F1E3DBE16E0}" type="presParOf" srcId="{0CF85F92-D5EC-4568-826B-36FB9CC1FB21}" destId="{26C35F21-B34C-4AB3-B357-72C7FB6AC980}" srcOrd="1" destOrd="0" presId="urn:microsoft.com/office/officeart/2005/8/layout/orgChart1"/>
    <dgm:cxn modelId="{15314506-CED4-4047-B49C-2B2E5BEC561A}" type="presParOf" srcId="{91E1A4DD-9BF7-4ACE-846F-0EA882BFD9FE}" destId="{8DB85091-6211-46AC-AE6B-0C6E32A64C58}" srcOrd="1" destOrd="0" presId="urn:microsoft.com/office/officeart/2005/8/layout/orgChart1"/>
    <dgm:cxn modelId="{4B716113-4DFC-4DC9-B996-79F7C113F90E}" type="presParOf" srcId="{91E1A4DD-9BF7-4ACE-846F-0EA882BFD9FE}" destId="{5BD4DD7F-B610-48D2-A957-158A71780EAC}" srcOrd="2" destOrd="0" presId="urn:microsoft.com/office/officeart/2005/8/layout/orgChart1"/>
    <dgm:cxn modelId="{0DBE9F7B-B8AC-4832-ACC9-E230DB56ACB0}" type="presParOf" srcId="{FABDDF49-B856-4600-A4E5-FAD7C55BDD8C}" destId="{2AE87E8E-94CF-4C8C-A5EE-2A5F92123610}" srcOrd="2" destOrd="0" presId="urn:microsoft.com/office/officeart/2005/8/layout/orgChart1"/>
    <dgm:cxn modelId="{D8368434-BD4C-45FE-BDAB-AED0724F18E0}" type="presParOf" srcId="{FABDDF49-B856-4600-A4E5-FAD7C55BDD8C}" destId="{336C6E36-2E69-4381-91BF-492A18DD1836}" srcOrd="3" destOrd="0" presId="urn:microsoft.com/office/officeart/2005/8/layout/orgChart1"/>
    <dgm:cxn modelId="{F960FAED-A50B-4D9D-BECE-DF2E0875DE0D}" type="presParOf" srcId="{336C6E36-2E69-4381-91BF-492A18DD1836}" destId="{327991CB-E1B8-4691-86B0-3FA52810DBE9}" srcOrd="0" destOrd="0" presId="urn:microsoft.com/office/officeart/2005/8/layout/orgChart1"/>
    <dgm:cxn modelId="{50BA5CA5-8F13-4B04-ADE8-DD61B459D869}" type="presParOf" srcId="{327991CB-E1B8-4691-86B0-3FA52810DBE9}" destId="{EF979E7D-9C0E-4877-9DC2-27F0C3403886}" srcOrd="0" destOrd="0" presId="urn:microsoft.com/office/officeart/2005/8/layout/orgChart1"/>
    <dgm:cxn modelId="{2082AD1C-8F02-4CCB-8EC7-BF508543401A}" type="presParOf" srcId="{327991CB-E1B8-4691-86B0-3FA52810DBE9}" destId="{89E13BED-94B9-4BF5-A09E-20BEC760CD29}" srcOrd="1" destOrd="0" presId="urn:microsoft.com/office/officeart/2005/8/layout/orgChart1"/>
    <dgm:cxn modelId="{EC75F28B-CC64-49D0-BEC6-F2C480712E85}" type="presParOf" srcId="{336C6E36-2E69-4381-91BF-492A18DD1836}" destId="{9E0A4DDB-CC37-4253-BDBA-6EAF20C0042C}" srcOrd="1" destOrd="0" presId="urn:microsoft.com/office/officeart/2005/8/layout/orgChart1"/>
    <dgm:cxn modelId="{4AB1F271-5AF4-49C1-9632-D30580D6C256}" type="presParOf" srcId="{336C6E36-2E69-4381-91BF-492A18DD1836}" destId="{F7FA7153-43B2-4B76-99B5-249D6E796F06}" srcOrd="2" destOrd="0" presId="urn:microsoft.com/office/officeart/2005/8/layout/orgChart1"/>
    <dgm:cxn modelId="{5AC53F92-68D7-49EB-8C02-23744BEA49EB}" type="presParOf" srcId="{527E1673-E1DC-41EB-8346-7A5B37D1813A}" destId="{87F5D380-C495-4C9A-9818-87274A50747B}" srcOrd="2" destOrd="0" presId="urn:microsoft.com/office/officeart/2005/8/layout/orgChart1"/>
    <dgm:cxn modelId="{90BEA7AF-A94B-473B-80EA-73ECE3A78E39}" type="presParOf" srcId="{CF6711B2-FACC-4F54-8752-DB5E88FF85A5}" destId="{82FC97AA-9C05-4959-9AFA-1319EC7D4E70}" srcOrd="2" destOrd="0" presId="urn:microsoft.com/office/officeart/2005/8/layout/orgChart1"/>
    <dgm:cxn modelId="{24802E88-3C11-4899-B1AD-99B37B7187B2}" type="presParOf" srcId="{E5C6F8E0-8E4E-457E-960E-D9CDEE0BE54B}" destId="{4C03723D-6372-43A1-8D0F-B631C9E558E6}" srcOrd="2" destOrd="0" presId="urn:microsoft.com/office/officeart/2005/8/layout/orgChart1"/>
    <dgm:cxn modelId="{1D4FC9C4-643F-4E4F-8F54-7C5566290EF6}" type="presParOf" srcId="{E5C6F8E0-8E4E-457E-960E-D9CDEE0BE54B}" destId="{FF83AEDD-B0DE-4806-BBE7-3E14CB5385F8}" srcOrd="3" destOrd="0" presId="urn:microsoft.com/office/officeart/2005/8/layout/orgChart1"/>
    <dgm:cxn modelId="{69B1E29E-A3F9-4EA1-9F14-45F95EEF1067}" type="presParOf" srcId="{FF83AEDD-B0DE-4806-BBE7-3E14CB5385F8}" destId="{3CEC5B23-7F44-4EA0-A56E-74EA2741E1A6}" srcOrd="0" destOrd="0" presId="urn:microsoft.com/office/officeart/2005/8/layout/orgChart1"/>
    <dgm:cxn modelId="{A6B8692E-70A5-4D43-AEAF-ADA130D03E13}" type="presParOf" srcId="{3CEC5B23-7F44-4EA0-A56E-74EA2741E1A6}" destId="{09B0169D-132F-4B7F-B7FD-CFF0E9B3C488}" srcOrd="0" destOrd="0" presId="urn:microsoft.com/office/officeart/2005/8/layout/orgChart1"/>
    <dgm:cxn modelId="{ED7B3368-6C7E-4B59-A32D-28F182200A3F}" type="presParOf" srcId="{3CEC5B23-7F44-4EA0-A56E-74EA2741E1A6}" destId="{9A252CC4-EF40-459A-9BBA-E553BD1799D3}" srcOrd="1" destOrd="0" presId="urn:microsoft.com/office/officeart/2005/8/layout/orgChart1"/>
    <dgm:cxn modelId="{9AF1965E-C939-4EB2-BAE5-894D1C780990}" type="presParOf" srcId="{FF83AEDD-B0DE-4806-BBE7-3E14CB5385F8}" destId="{24FF7D4B-DEFB-4BA7-9AA1-9C3908E1D51C}" srcOrd="1" destOrd="0" presId="urn:microsoft.com/office/officeart/2005/8/layout/orgChart1"/>
    <dgm:cxn modelId="{8F7AC41F-4D7E-4047-BA88-5C2BA4780D61}" type="presParOf" srcId="{24FF7D4B-DEFB-4BA7-9AA1-9C3908E1D51C}" destId="{C088C0BB-28F3-4076-B40A-F556856D7B49}" srcOrd="0" destOrd="0" presId="urn:microsoft.com/office/officeart/2005/8/layout/orgChart1"/>
    <dgm:cxn modelId="{5573DA5D-41CA-477F-9B7A-675BF6A40DFB}" type="presParOf" srcId="{24FF7D4B-DEFB-4BA7-9AA1-9C3908E1D51C}" destId="{2A60A987-4AA9-4717-8BAC-624195D66D7A}" srcOrd="1" destOrd="0" presId="urn:microsoft.com/office/officeart/2005/8/layout/orgChart1"/>
    <dgm:cxn modelId="{EC9FA1E7-4E4E-49F1-86C3-C99959357C00}" type="presParOf" srcId="{2A60A987-4AA9-4717-8BAC-624195D66D7A}" destId="{C3920EA5-C3F0-4ECC-B8F8-C6BD9B47709C}" srcOrd="0" destOrd="0" presId="urn:microsoft.com/office/officeart/2005/8/layout/orgChart1"/>
    <dgm:cxn modelId="{47A44493-1056-4158-88E2-42D47D2D72E9}" type="presParOf" srcId="{C3920EA5-C3F0-4ECC-B8F8-C6BD9B47709C}" destId="{3E2190E6-9949-44F5-8D05-55CC7F88022E}" srcOrd="0" destOrd="0" presId="urn:microsoft.com/office/officeart/2005/8/layout/orgChart1"/>
    <dgm:cxn modelId="{D4FC2D83-2224-455C-9FED-EC2BBC30AAA5}" type="presParOf" srcId="{C3920EA5-C3F0-4ECC-B8F8-C6BD9B47709C}" destId="{CAD26ED3-A06E-446A-A6BC-1307A56967EF}" srcOrd="1" destOrd="0" presId="urn:microsoft.com/office/officeart/2005/8/layout/orgChart1"/>
    <dgm:cxn modelId="{96D83FC1-0C97-4C82-89DE-06F9CBFE54AB}" type="presParOf" srcId="{2A60A987-4AA9-4717-8BAC-624195D66D7A}" destId="{746C0A83-AB3E-441C-B086-F376EBB5E4B1}" srcOrd="1" destOrd="0" presId="urn:microsoft.com/office/officeart/2005/8/layout/orgChart1"/>
    <dgm:cxn modelId="{372CDA78-6880-4905-BC0B-B18BFE92D14A}" type="presParOf" srcId="{746C0A83-AB3E-441C-B086-F376EBB5E4B1}" destId="{147AF356-9F8B-4EB0-B608-C58836A5FC60}" srcOrd="0" destOrd="0" presId="urn:microsoft.com/office/officeart/2005/8/layout/orgChart1"/>
    <dgm:cxn modelId="{EC971F9D-B08B-436B-B3CB-FE9BAB378F6C}" type="presParOf" srcId="{746C0A83-AB3E-441C-B086-F376EBB5E4B1}" destId="{FEFFFFA9-537D-48F0-AB90-4CE76AE6192F}" srcOrd="1" destOrd="0" presId="urn:microsoft.com/office/officeart/2005/8/layout/orgChart1"/>
    <dgm:cxn modelId="{B300DA6E-F487-4CA6-8F65-DA98F70AD6A5}" type="presParOf" srcId="{FEFFFFA9-537D-48F0-AB90-4CE76AE6192F}" destId="{84ECD414-9615-45D7-964F-1C5743AD0D68}" srcOrd="0" destOrd="0" presId="urn:microsoft.com/office/officeart/2005/8/layout/orgChart1"/>
    <dgm:cxn modelId="{6A4A6C62-A8EE-49D4-8F10-543F23B8A8CE}" type="presParOf" srcId="{84ECD414-9615-45D7-964F-1C5743AD0D68}" destId="{497E850F-A8DD-435E-834E-F09C8A954731}" srcOrd="0" destOrd="0" presId="urn:microsoft.com/office/officeart/2005/8/layout/orgChart1"/>
    <dgm:cxn modelId="{E0A61BB0-F183-42D5-B0A1-0DD28D91FC1D}" type="presParOf" srcId="{84ECD414-9615-45D7-964F-1C5743AD0D68}" destId="{CE3AF9D2-1604-46BB-90F1-7F96EB02CE8B}" srcOrd="1" destOrd="0" presId="urn:microsoft.com/office/officeart/2005/8/layout/orgChart1"/>
    <dgm:cxn modelId="{8A64DB37-687F-4E83-8440-3DC1D7F85509}" type="presParOf" srcId="{FEFFFFA9-537D-48F0-AB90-4CE76AE6192F}" destId="{E492F235-263B-45D7-BF0C-E5043063108F}" srcOrd="1" destOrd="0" presId="urn:microsoft.com/office/officeart/2005/8/layout/orgChart1"/>
    <dgm:cxn modelId="{FB88BFBD-ED74-48BD-BDFC-DE0D55F5F6C7}" type="presParOf" srcId="{FEFFFFA9-537D-48F0-AB90-4CE76AE6192F}" destId="{61705038-0B63-49CD-8BB1-E23D2D3A51E4}" srcOrd="2" destOrd="0" presId="urn:microsoft.com/office/officeart/2005/8/layout/orgChart1"/>
    <dgm:cxn modelId="{94D2822D-AF89-424D-8E25-F6BA756877EF}" type="presParOf" srcId="{2A60A987-4AA9-4717-8BAC-624195D66D7A}" destId="{F3A19CD2-657C-49F3-9991-C417C7E497EF}" srcOrd="2" destOrd="0" presId="urn:microsoft.com/office/officeart/2005/8/layout/orgChart1"/>
    <dgm:cxn modelId="{A498F080-DF53-4340-9B46-AC769CD78D53}" type="presParOf" srcId="{24FF7D4B-DEFB-4BA7-9AA1-9C3908E1D51C}" destId="{CBAC808E-26A7-4F7A-9F29-B95ECBD23C08}" srcOrd="2" destOrd="0" presId="urn:microsoft.com/office/officeart/2005/8/layout/orgChart1"/>
    <dgm:cxn modelId="{C975C105-9EB9-4EB1-9E0B-35F76C619759}" type="presParOf" srcId="{24FF7D4B-DEFB-4BA7-9AA1-9C3908E1D51C}" destId="{1E109AE0-7133-4885-AC18-D535F78C5B49}" srcOrd="3" destOrd="0" presId="urn:microsoft.com/office/officeart/2005/8/layout/orgChart1"/>
    <dgm:cxn modelId="{5143B448-3E1D-4DB2-B5C8-47245EBD96B7}" type="presParOf" srcId="{1E109AE0-7133-4885-AC18-D535F78C5B49}" destId="{98A3F95A-D3FB-48FB-AEE8-F713A15A3F71}" srcOrd="0" destOrd="0" presId="urn:microsoft.com/office/officeart/2005/8/layout/orgChart1"/>
    <dgm:cxn modelId="{6987A3EC-BAB0-4AFD-9A80-8A06EA6A4CAB}" type="presParOf" srcId="{98A3F95A-D3FB-48FB-AEE8-F713A15A3F71}" destId="{1C0FED54-DE97-4780-9271-11A9191A3439}" srcOrd="0" destOrd="0" presId="urn:microsoft.com/office/officeart/2005/8/layout/orgChart1"/>
    <dgm:cxn modelId="{D485F0F9-E2D2-4D06-BBAB-6E13186834A1}" type="presParOf" srcId="{98A3F95A-D3FB-48FB-AEE8-F713A15A3F71}" destId="{7157B564-4585-4545-848D-6A02B292F0A1}" srcOrd="1" destOrd="0" presId="urn:microsoft.com/office/officeart/2005/8/layout/orgChart1"/>
    <dgm:cxn modelId="{4D5724E5-3FB6-4CC4-A832-3087DCC4DBF0}" type="presParOf" srcId="{1E109AE0-7133-4885-AC18-D535F78C5B49}" destId="{C85E951E-CEA0-4FFA-9702-719E98BF89A4}" srcOrd="1" destOrd="0" presId="urn:microsoft.com/office/officeart/2005/8/layout/orgChart1"/>
    <dgm:cxn modelId="{84E7AC85-2D5B-4723-B9E9-DBADAB34681E}" type="presParOf" srcId="{C85E951E-CEA0-4FFA-9702-719E98BF89A4}" destId="{3B51BC27-0984-443E-BC48-D01C296E91E5}" srcOrd="0" destOrd="0" presId="urn:microsoft.com/office/officeart/2005/8/layout/orgChart1"/>
    <dgm:cxn modelId="{7AE31095-CAA9-4954-8B51-86328E77D8AE}" type="presParOf" srcId="{C85E951E-CEA0-4FFA-9702-719E98BF89A4}" destId="{72A9039E-0C0E-4121-9841-79727EC71C44}" srcOrd="1" destOrd="0" presId="urn:microsoft.com/office/officeart/2005/8/layout/orgChart1"/>
    <dgm:cxn modelId="{0979CC95-7D3B-4FCB-85F2-CF2EF89AA9BE}" type="presParOf" srcId="{72A9039E-0C0E-4121-9841-79727EC71C44}" destId="{D956BE35-4620-4C4C-B431-CE0E4782816E}" srcOrd="0" destOrd="0" presId="urn:microsoft.com/office/officeart/2005/8/layout/orgChart1"/>
    <dgm:cxn modelId="{0E702C3E-B4C7-405A-90AF-915DAC64DC26}" type="presParOf" srcId="{D956BE35-4620-4C4C-B431-CE0E4782816E}" destId="{A0FFD824-B6D6-4E9E-BE45-C8B0DEFC10ED}" srcOrd="0" destOrd="0" presId="urn:microsoft.com/office/officeart/2005/8/layout/orgChart1"/>
    <dgm:cxn modelId="{E2A48D9D-2E47-406F-A522-7FB9FEFB09F2}" type="presParOf" srcId="{D956BE35-4620-4C4C-B431-CE0E4782816E}" destId="{193E7700-D384-44C3-92A1-1989D1A15128}" srcOrd="1" destOrd="0" presId="urn:microsoft.com/office/officeart/2005/8/layout/orgChart1"/>
    <dgm:cxn modelId="{34370B4F-6EA2-481D-9D12-AEE4C8914B60}" type="presParOf" srcId="{72A9039E-0C0E-4121-9841-79727EC71C44}" destId="{5EEF4667-F924-4B6D-BBDC-7F32CF740CCE}" srcOrd="1" destOrd="0" presId="urn:microsoft.com/office/officeart/2005/8/layout/orgChart1"/>
    <dgm:cxn modelId="{B479C6D7-6AC0-4B7E-8C0F-C8763C4C89F0}" type="presParOf" srcId="{72A9039E-0C0E-4121-9841-79727EC71C44}" destId="{AED6BFC6-BE4D-48D8-AD1E-45EFAB25EAB5}" srcOrd="2" destOrd="0" presId="urn:microsoft.com/office/officeart/2005/8/layout/orgChart1"/>
    <dgm:cxn modelId="{42E6FAEE-ACD1-4464-9FD0-3EB5AFEAF39E}" type="presParOf" srcId="{1E109AE0-7133-4885-AC18-D535F78C5B49}" destId="{06DE8A91-733C-4CCE-9871-746937A32B29}" srcOrd="2" destOrd="0" presId="urn:microsoft.com/office/officeart/2005/8/layout/orgChart1"/>
    <dgm:cxn modelId="{6D3EB450-8737-4DC9-A712-44C290CEFE38}" type="presParOf" srcId="{24FF7D4B-DEFB-4BA7-9AA1-9C3908E1D51C}" destId="{262E5250-59D6-4F6E-A437-1B14D6DA8D50}" srcOrd="4" destOrd="0" presId="urn:microsoft.com/office/officeart/2005/8/layout/orgChart1"/>
    <dgm:cxn modelId="{CE843703-79D9-47E6-8667-7FB1FAD66380}" type="presParOf" srcId="{24FF7D4B-DEFB-4BA7-9AA1-9C3908E1D51C}" destId="{4842C723-47C1-49E4-B83C-167EBDB19D94}" srcOrd="5" destOrd="0" presId="urn:microsoft.com/office/officeart/2005/8/layout/orgChart1"/>
    <dgm:cxn modelId="{C0AF288C-5730-40A4-B445-4E2BCB28E4CD}" type="presParOf" srcId="{4842C723-47C1-49E4-B83C-167EBDB19D94}" destId="{3420B0E1-F672-4667-AEA2-77E7F0361280}" srcOrd="0" destOrd="0" presId="urn:microsoft.com/office/officeart/2005/8/layout/orgChart1"/>
    <dgm:cxn modelId="{0DEBF2A9-F1B2-4E4E-87DB-81DA3CCA3006}" type="presParOf" srcId="{3420B0E1-F672-4667-AEA2-77E7F0361280}" destId="{2812C70B-3524-49A9-9D4A-BA7E96F9F4A3}" srcOrd="0" destOrd="0" presId="urn:microsoft.com/office/officeart/2005/8/layout/orgChart1"/>
    <dgm:cxn modelId="{2B26D64F-C903-470C-B2AC-66BB9C82047A}" type="presParOf" srcId="{3420B0E1-F672-4667-AEA2-77E7F0361280}" destId="{5D51C3B4-5D48-4342-923A-C23948C5402E}" srcOrd="1" destOrd="0" presId="urn:microsoft.com/office/officeart/2005/8/layout/orgChart1"/>
    <dgm:cxn modelId="{29C42E59-B001-4FCA-B24A-DA6CA2E5ABAF}" type="presParOf" srcId="{4842C723-47C1-49E4-B83C-167EBDB19D94}" destId="{230947FA-6AF2-49B6-A6DE-A9A715CC1E56}" srcOrd="1" destOrd="0" presId="urn:microsoft.com/office/officeart/2005/8/layout/orgChart1"/>
    <dgm:cxn modelId="{7D2A2D4B-3ACC-4E0F-A651-0C52C85F25FE}" type="presParOf" srcId="{230947FA-6AF2-49B6-A6DE-A9A715CC1E56}" destId="{E7BBF81D-D1B3-4887-A864-FFD92EF5F50E}" srcOrd="0" destOrd="0" presId="urn:microsoft.com/office/officeart/2005/8/layout/orgChart1"/>
    <dgm:cxn modelId="{8C62984E-8054-42DC-82CE-86AB90D7313A}" type="presParOf" srcId="{230947FA-6AF2-49B6-A6DE-A9A715CC1E56}" destId="{337431AA-5332-441F-8F8F-2859D1F89306}" srcOrd="1" destOrd="0" presId="urn:microsoft.com/office/officeart/2005/8/layout/orgChart1"/>
    <dgm:cxn modelId="{078C410F-2DA7-4FC6-AC77-F41C9D35119F}" type="presParOf" srcId="{337431AA-5332-441F-8F8F-2859D1F89306}" destId="{06E31BED-DBF9-40DC-9810-89F319DA8FD6}" srcOrd="0" destOrd="0" presId="urn:microsoft.com/office/officeart/2005/8/layout/orgChart1"/>
    <dgm:cxn modelId="{F7BB8E80-886F-438B-B16B-259A63EE04F9}" type="presParOf" srcId="{06E31BED-DBF9-40DC-9810-89F319DA8FD6}" destId="{E784B638-9499-4381-9AE7-7BF6AAEF14ED}" srcOrd="0" destOrd="0" presId="urn:microsoft.com/office/officeart/2005/8/layout/orgChart1"/>
    <dgm:cxn modelId="{332A4B53-B720-46B8-8FC6-14E25091D668}" type="presParOf" srcId="{06E31BED-DBF9-40DC-9810-89F319DA8FD6}" destId="{1AD4A1B7-4AD5-46EE-A25C-4EE07393976C}" srcOrd="1" destOrd="0" presId="urn:microsoft.com/office/officeart/2005/8/layout/orgChart1"/>
    <dgm:cxn modelId="{E0D03871-A3DA-4FEA-858C-D80669557429}" type="presParOf" srcId="{337431AA-5332-441F-8F8F-2859D1F89306}" destId="{7360588F-E906-4D06-BC5E-61B5C8546602}" srcOrd="1" destOrd="0" presId="urn:microsoft.com/office/officeart/2005/8/layout/orgChart1"/>
    <dgm:cxn modelId="{B61D0451-5357-4CC0-9B6D-EB6BB2EFA741}" type="presParOf" srcId="{337431AA-5332-441F-8F8F-2859D1F89306}" destId="{720BDC11-0972-4C47-9811-29D659FED92E}" srcOrd="2" destOrd="0" presId="urn:microsoft.com/office/officeart/2005/8/layout/orgChart1"/>
    <dgm:cxn modelId="{7B1A167F-3F21-4CF9-94E6-7A1F1DBC369C}" type="presParOf" srcId="{4842C723-47C1-49E4-B83C-167EBDB19D94}" destId="{77557671-00F1-44BE-BB2E-5AF61931F7FA}" srcOrd="2" destOrd="0" presId="urn:microsoft.com/office/officeart/2005/8/layout/orgChart1"/>
    <dgm:cxn modelId="{1B8719B6-CDF2-4DB2-98DA-2A0C46D1ABFC}" type="presParOf" srcId="{24FF7D4B-DEFB-4BA7-9AA1-9C3908E1D51C}" destId="{531FE6B6-8EFF-44A5-923A-17D58F349B67}" srcOrd="6" destOrd="0" presId="urn:microsoft.com/office/officeart/2005/8/layout/orgChart1"/>
    <dgm:cxn modelId="{33A08AAD-9EA4-4866-B3F3-39F9260D37C0}" type="presParOf" srcId="{24FF7D4B-DEFB-4BA7-9AA1-9C3908E1D51C}" destId="{776D2021-6EF8-4031-94E7-E9826B5E0B8A}" srcOrd="7" destOrd="0" presId="urn:microsoft.com/office/officeart/2005/8/layout/orgChart1"/>
    <dgm:cxn modelId="{6F7F55DD-5C89-4101-AE7F-53C879CAA035}" type="presParOf" srcId="{776D2021-6EF8-4031-94E7-E9826B5E0B8A}" destId="{9C21D5C1-C044-4CCF-A2D6-1098F8E02D16}" srcOrd="0" destOrd="0" presId="urn:microsoft.com/office/officeart/2005/8/layout/orgChart1"/>
    <dgm:cxn modelId="{9AF473F4-00D1-4158-AB82-B885F627A50D}" type="presParOf" srcId="{9C21D5C1-C044-4CCF-A2D6-1098F8E02D16}" destId="{5727C765-1767-4E07-90BA-0280702655C6}" srcOrd="0" destOrd="0" presId="urn:microsoft.com/office/officeart/2005/8/layout/orgChart1"/>
    <dgm:cxn modelId="{A3675181-9775-49C9-9BC7-72CA03B5E193}" type="presParOf" srcId="{9C21D5C1-C044-4CCF-A2D6-1098F8E02D16}" destId="{8A011E35-2C00-4F71-A858-19D9E978AD8A}" srcOrd="1" destOrd="0" presId="urn:microsoft.com/office/officeart/2005/8/layout/orgChart1"/>
    <dgm:cxn modelId="{1C47C565-4118-4E8D-B5E2-64C480C26192}" type="presParOf" srcId="{776D2021-6EF8-4031-94E7-E9826B5E0B8A}" destId="{AAE965AA-E76F-45E1-88CB-328DEAFE4ECE}" srcOrd="1" destOrd="0" presId="urn:microsoft.com/office/officeart/2005/8/layout/orgChart1"/>
    <dgm:cxn modelId="{28090B22-B30E-42AA-A484-631D624E14F0}" type="presParOf" srcId="{AAE965AA-E76F-45E1-88CB-328DEAFE4ECE}" destId="{94A0D9B2-35E8-4DF7-A739-4E9EC4EFFA68}" srcOrd="0" destOrd="0" presId="urn:microsoft.com/office/officeart/2005/8/layout/orgChart1"/>
    <dgm:cxn modelId="{607AEA4F-6077-4788-9B6A-42FAE84C650D}" type="presParOf" srcId="{AAE965AA-E76F-45E1-88CB-328DEAFE4ECE}" destId="{E525D449-1B80-478C-9025-09C3C98E8E50}" srcOrd="1" destOrd="0" presId="urn:microsoft.com/office/officeart/2005/8/layout/orgChart1"/>
    <dgm:cxn modelId="{455D266D-A42B-4DFF-80A5-7607BBE461DC}" type="presParOf" srcId="{E525D449-1B80-478C-9025-09C3C98E8E50}" destId="{645666DA-C24C-4977-A759-C967D40A0D25}" srcOrd="0" destOrd="0" presId="urn:microsoft.com/office/officeart/2005/8/layout/orgChart1"/>
    <dgm:cxn modelId="{6AA8CAF5-F0B0-4C08-B990-E2C978131391}" type="presParOf" srcId="{645666DA-C24C-4977-A759-C967D40A0D25}" destId="{4AE4B4D2-1166-45BA-AC2B-F05D0461B58F}" srcOrd="0" destOrd="0" presId="urn:microsoft.com/office/officeart/2005/8/layout/orgChart1"/>
    <dgm:cxn modelId="{40E6D4A9-6AA0-479C-A91C-FD02DC5798C8}" type="presParOf" srcId="{645666DA-C24C-4977-A759-C967D40A0D25}" destId="{24329508-194C-4F6E-84E2-DDBF08C98D44}" srcOrd="1" destOrd="0" presId="urn:microsoft.com/office/officeart/2005/8/layout/orgChart1"/>
    <dgm:cxn modelId="{26686C8D-0EFB-4CA3-96E1-212DB2F07E5D}" type="presParOf" srcId="{E525D449-1B80-478C-9025-09C3C98E8E50}" destId="{9B9FD3B0-33F9-4D66-8D17-EED2505E4630}" srcOrd="1" destOrd="0" presId="urn:microsoft.com/office/officeart/2005/8/layout/orgChart1"/>
    <dgm:cxn modelId="{BDB2E36F-DAB0-479E-827B-6AF9B24818DF}" type="presParOf" srcId="{E525D449-1B80-478C-9025-09C3C98E8E50}" destId="{63EB2123-4FF3-4072-9144-34F18125C404}" srcOrd="2" destOrd="0" presId="urn:microsoft.com/office/officeart/2005/8/layout/orgChart1"/>
    <dgm:cxn modelId="{EB9B0750-6811-4746-BF2A-EA02C2E28CDF}" type="presParOf" srcId="{776D2021-6EF8-4031-94E7-E9826B5E0B8A}" destId="{CA1DC00B-2926-4251-97E1-D49E0A599E52}" srcOrd="2" destOrd="0" presId="urn:microsoft.com/office/officeart/2005/8/layout/orgChart1"/>
    <dgm:cxn modelId="{56809CBC-338C-45D8-A326-78620A3B3F3F}" type="presParOf" srcId="{24FF7D4B-DEFB-4BA7-9AA1-9C3908E1D51C}" destId="{2E1E65A3-75B2-41BB-A24B-C29FDA166720}" srcOrd="8" destOrd="0" presId="urn:microsoft.com/office/officeart/2005/8/layout/orgChart1"/>
    <dgm:cxn modelId="{4235C34C-00D6-41D8-9947-C0361E22C64F}" type="presParOf" srcId="{24FF7D4B-DEFB-4BA7-9AA1-9C3908E1D51C}" destId="{14080106-AB80-4AB0-A0C3-CA2591D34B32}" srcOrd="9" destOrd="0" presId="urn:microsoft.com/office/officeart/2005/8/layout/orgChart1"/>
    <dgm:cxn modelId="{7E7113B5-8A91-40B3-AE01-F821F14CE027}" type="presParOf" srcId="{14080106-AB80-4AB0-A0C3-CA2591D34B32}" destId="{37B74662-8791-4FC5-BA6A-C10193BEFE65}" srcOrd="0" destOrd="0" presId="urn:microsoft.com/office/officeart/2005/8/layout/orgChart1"/>
    <dgm:cxn modelId="{02D4E75F-EEC6-4DFC-ACEE-A358980D39FE}" type="presParOf" srcId="{37B74662-8791-4FC5-BA6A-C10193BEFE65}" destId="{68A1A015-18FB-4555-858E-8488142BA52C}" srcOrd="0" destOrd="0" presId="urn:microsoft.com/office/officeart/2005/8/layout/orgChart1"/>
    <dgm:cxn modelId="{0B8784A5-BBAE-4759-9971-4821FB04D772}" type="presParOf" srcId="{37B74662-8791-4FC5-BA6A-C10193BEFE65}" destId="{A4CCABCF-7049-4E57-A3D5-C6FB0F448378}" srcOrd="1" destOrd="0" presId="urn:microsoft.com/office/officeart/2005/8/layout/orgChart1"/>
    <dgm:cxn modelId="{9D48DCE1-ADAC-4298-9E1B-D68DB9872872}" type="presParOf" srcId="{14080106-AB80-4AB0-A0C3-CA2591D34B32}" destId="{2BD3B066-016C-4AB5-83A8-5C6A52F3E1F6}" srcOrd="1" destOrd="0" presId="urn:microsoft.com/office/officeart/2005/8/layout/orgChart1"/>
    <dgm:cxn modelId="{D0C6EFB7-6115-4485-8284-6A2D25E5EC3C}" type="presParOf" srcId="{2BD3B066-016C-4AB5-83A8-5C6A52F3E1F6}" destId="{AA9FA95E-1022-4F62-873F-EE6CF0CF91A3}" srcOrd="0" destOrd="0" presId="urn:microsoft.com/office/officeart/2005/8/layout/orgChart1"/>
    <dgm:cxn modelId="{643B36C0-8BCA-477F-B877-80F925088A1F}" type="presParOf" srcId="{2BD3B066-016C-4AB5-83A8-5C6A52F3E1F6}" destId="{0EC01569-FE81-43BE-AA72-4B4FAA529285}" srcOrd="1" destOrd="0" presId="urn:microsoft.com/office/officeart/2005/8/layout/orgChart1"/>
    <dgm:cxn modelId="{7E6E0655-6C47-4B10-AAAA-FA29EA89BC36}" type="presParOf" srcId="{0EC01569-FE81-43BE-AA72-4B4FAA529285}" destId="{F7C5C6F9-6872-4838-B15F-DFF06CECB2AD}" srcOrd="0" destOrd="0" presId="urn:microsoft.com/office/officeart/2005/8/layout/orgChart1"/>
    <dgm:cxn modelId="{A685362C-B4BF-4488-8AA4-0194EC04FDFD}" type="presParOf" srcId="{F7C5C6F9-6872-4838-B15F-DFF06CECB2AD}" destId="{E39E647E-A47A-4191-8BF2-70F233684579}" srcOrd="0" destOrd="0" presId="urn:microsoft.com/office/officeart/2005/8/layout/orgChart1"/>
    <dgm:cxn modelId="{62CCF9D3-D2D9-4B07-BDAF-1F6346A12601}" type="presParOf" srcId="{F7C5C6F9-6872-4838-B15F-DFF06CECB2AD}" destId="{CE32975D-5AC5-470D-8B92-6A06AB399F34}" srcOrd="1" destOrd="0" presId="urn:microsoft.com/office/officeart/2005/8/layout/orgChart1"/>
    <dgm:cxn modelId="{9CC2418E-11E3-4FB4-8E1E-D7E851F0DC9B}" type="presParOf" srcId="{0EC01569-FE81-43BE-AA72-4B4FAA529285}" destId="{A30997CD-D14B-4A6B-A2B5-E7D9007B7640}" srcOrd="1" destOrd="0" presId="urn:microsoft.com/office/officeart/2005/8/layout/orgChart1"/>
    <dgm:cxn modelId="{47BA197B-496D-4A4C-ACD8-5CABA69CB0C6}" type="presParOf" srcId="{0EC01569-FE81-43BE-AA72-4B4FAA529285}" destId="{1ED90D4B-587D-4B05-B5C0-227D5761A67E}" srcOrd="2" destOrd="0" presId="urn:microsoft.com/office/officeart/2005/8/layout/orgChart1"/>
    <dgm:cxn modelId="{D3485798-F278-4EB0-87D8-9CB8FC1929B8}" type="presParOf" srcId="{2BD3B066-016C-4AB5-83A8-5C6A52F3E1F6}" destId="{B4A7DA3F-EB9C-4C72-B874-82C69FE6F8EB}" srcOrd="2" destOrd="0" presId="urn:microsoft.com/office/officeart/2005/8/layout/orgChart1"/>
    <dgm:cxn modelId="{A6D14F47-B2E9-4832-8272-8E62B67F63CE}" type="presParOf" srcId="{2BD3B066-016C-4AB5-83A8-5C6A52F3E1F6}" destId="{D01C7304-B6D4-470D-A7DC-D2F4F02A09BF}" srcOrd="3" destOrd="0" presId="urn:microsoft.com/office/officeart/2005/8/layout/orgChart1"/>
    <dgm:cxn modelId="{DB258284-35DA-4999-AD72-B672472B9E29}" type="presParOf" srcId="{D01C7304-B6D4-470D-A7DC-D2F4F02A09BF}" destId="{366EDFA4-8E41-4F49-AE33-C456971F3281}" srcOrd="0" destOrd="0" presId="urn:microsoft.com/office/officeart/2005/8/layout/orgChart1"/>
    <dgm:cxn modelId="{2D544AB8-CD10-4D59-B7B4-126B53250EEC}" type="presParOf" srcId="{366EDFA4-8E41-4F49-AE33-C456971F3281}" destId="{A2CE073F-883B-45DD-97FC-BE32D4DFBA4C}" srcOrd="0" destOrd="0" presId="urn:microsoft.com/office/officeart/2005/8/layout/orgChart1"/>
    <dgm:cxn modelId="{DE351D0D-5703-4B79-9B88-4165F1DA2AA9}" type="presParOf" srcId="{366EDFA4-8E41-4F49-AE33-C456971F3281}" destId="{D241E4EE-1B11-45FE-9282-1885D3C84F45}" srcOrd="1" destOrd="0" presId="urn:microsoft.com/office/officeart/2005/8/layout/orgChart1"/>
    <dgm:cxn modelId="{6C5B90EE-7095-4AB9-BE0D-14EDA7BA40E1}" type="presParOf" srcId="{D01C7304-B6D4-470D-A7DC-D2F4F02A09BF}" destId="{500CF976-499A-4345-A10B-D515AE25FF59}" srcOrd="1" destOrd="0" presId="urn:microsoft.com/office/officeart/2005/8/layout/orgChart1"/>
    <dgm:cxn modelId="{9A3B17F0-1755-4E7D-A2A4-C1F478A1D258}" type="presParOf" srcId="{D01C7304-B6D4-470D-A7DC-D2F4F02A09BF}" destId="{EC8AD8C3-7486-4D7C-A3C0-166084AD8626}" srcOrd="2" destOrd="0" presId="urn:microsoft.com/office/officeart/2005/8/layout/orgChart1"/>
    <dgm:cxn modelId="{5B9EF5DE-B530-45DC-84C1-8D98F99E2980}" type="presParOf" srcId="{2BD3B066-016C-4AB5-83A8-5C6A52F3E1F6}" destId="{FD186914-35E4-4BCB-B7BF-B40AC6F23AAA}" srcOrd="4" destOrd="0" presId="urn:microsoft.com/office/officeart/2005/8/layout/orgChart1"/>
    <dgm:cxn modelId="{57F2B6FD-75B4-4B8A-98C4-2C6967D5B479}" type="presParOf" srcId="{2BD3B066-016C-4AB5-83A8-5C6A52F3E1F6}" destId="{DE244F5D-D06B-491C-9364-61BF4BF4FC44}" srcOrd="5" destOrd="0" presId="urn:microsoft.com/office/officeart/2005/8/layout/orgChart1"/>
    <dgm:cxn modelId="{E063DFD1-839B-431F-B698-0B64FB31A487}" type="presParOf" srcId="{DE244F5D-D06B-491C-9364-61BF4BF4FC44}" destId="{60D88A0E-8DA3-488F-AF24-FE7AE5C1FBF9}" srcOrd="0" destOrd="0" presId="urn:microsoft.com/office/officeart/2005/8/layout/orgChart1"/>
    <dgm:cxn modelId="{50B947B3-8321-459C-BC26-EF9CE8B9B534}" type="presParOf" srcId="{60D88A0E-8DA3-488F-AF24-FE7AE5C1FBF9}" destId="{662DBC55-75F3-4C8E-A261-B506779DBE44}" srcOrd="0" destOrd="0" presId="urn:microsoft.com/office/officeart/2005/8/layout/orgChart1"/>
    <dgm:cxn modelId="{3CB6259F-8BC5-4B1F-9370-3461FCAB079D}" type="presParOf" srcId="{60D88A0E-8DA3-488F-AF24-FE7AE5C1FBF9}" destId="{B457B6AC-F7F1-4EF5-8277-1A97E49C54C3}" srcOrd="1" destOrd="0" presId="urn:microsoft.com/office/officeart/2005/8/layout/orgChart1"/>
    <dgm:cxn modelId="{47159468-F4AA-4B72-A395-7C6A45E383A2}" type="presParOf" srcId="{DE244F5D-D06B-491C-9364-61BF4BF4FC44}" destId="{76EA08A6-4BE0-4E49-B35A-62CE9E528F36}" srcOrd="1" destOrd="0" presId="urn:microsoft.com/office/officeart/2005/8/layout/orgChart1"/>
    <dgm:cxn modelId="{7F7D1AB3-DEA3-41FA-B4BD-4DB1A63908A7}" type="presParOf" srcId="{DE244F5D-D06B-491C-9364-61BF4BF4FC44}" destId="{D224BBE9-4051-44B1-BFAF-07C3167C09FF}" srcOrd="2" destOrd="0" presId="urn:microsoft.com/office/officeart/2005/8/layout/orgChart1"/>
    <dgm:cxn modelId="{CB0C8E17-19AF-4DDD-94D2-6E8592EBE98D}" type="presParOf" srcId="{2BD3B066-016C-4AB5-83A8-5C6A52F3E1F6}" destId="{047DD733-95DD-42A3-9CBC-3C35C5D764AD}" srcOrd="6" destOrd="0" presId="urn:microsoft.com/office/officeart/2005/8/layout/orgChart1"/>
    <dgm:cxn modelId="{B1521757-E9D4-43C0-B1A5-C8A67F9C734A}" type="presParOf" srcId="{2BD3B066-016C-4AB5-83A8-5C6A52F3E1F6}" destId="{E1AC5C6E-54D2-48F5-8719-05879BCAD4BA}" srcOrd="7" destOrd="0" presId="urn:microsoft.com/office/officeart/2005/8/layout/orgChart1"/>
    <dgm:cxn modelId="{6623A793-7310-4C79-994E-C1EB36659C94}" type="presParOf" srcId="{E1AC5C6E-54D2-48F5-8719-05879BCAD4BA}" destId="{B672417F-1F8E-41C6-AA29-F43C51129BD3}" srcOrd="0" destOrd="0" presId="urn:microsoft.com/office/officeart/2005/8/layout/orgChart1"/>
    <dgm:cxn modelId="{1795192A-C870-470F-875F-E2C8030F4D69}" type="presParOf" srcId="{B672417F-1F8E-41C6-AA29-F43C51129BD3}" destId="{CC6AD488-485C-4A69-9F71-1356AB47D3A5}" srcOrd="0" destOrd="0" presId="urn:microsoft.com/office/officeart/2005/8/layout/orgChart1"/>
    <dgm:cxn modelId="{5982E674-C5CB-4252-908D-F810CECBAAC6}" type="presParOf" srcId="{B672417F-1F8E-41C6-AA29-F43C51129BD3}" destId="{8689EDAC-1EC2-47B8-B514-CE7A4C830CE4}" srcOrd="1" destOrd="0" presId="urn:microsoft.com/office/officeart/2005/8/layout/orgChart1"/>
    <dgm:cxn modelId="{729DBDAA-C2C3-4BAA-8228-61378B98E5F5}" type="presParOf" srcId="{E1AC5C6E-54D2-48F5-8719-05879BCAD4BA}" destId="{D7B7019F-5B21-4318-BE01-0EF33F302189}" srcOrd="1" destOrd="0" presId="urn:microsoft.com/office/officeart/2005/8/layout/orgChart1"/>
    <dgm:cxn modelId="{48874D68-9A3A-426F-9B50-7D035994AAB0}" type="presParOf" srcId="{E1AC5C6E-54D2-48F5-8719-05879BCAD4BA}" destId="{3BFF0956-7923-4304-BF27-43F66A424167}" srcOrd="2" destOrd="0" presId="urn:microsoft.com/office/officeart/2005/8/layout/orgChart1"/>
    <dgm:cxn modelId="{755A34CC-D136-4894-A312-D5172919EB77}" type="presParOf" srcId="{14080106-AB80-4AB0-A0C3-CA2591D34B32}" destId="{7D5F6820-A8AD-4E0C-9898-61AFDC156EB8}" srcOrd="2" destOrd="0" presId="urn:microsoft.com/office/officeart/2005/8/layout/orgChart1"/>
    <dgm:cxn modelId="{409334EB-EB88-4C4E-9101-F50A522845F2}" type="presParOf" srcId="{24FF7D4B-DEFB-4BA7-9AA1-9C3908E1D51C}" destId="{CBE25515-B475-45C7-A4D8-3F4D0BF586C7}" srcOrd="10" destOrd="0" presId="urn:microsoft.com/office/officeart/2005/8/layout/orgChart1"/>
    <dgm:cxn modelId="{0C8BF748-C0F7-418E-9D47-C73F9A792F8B}" type="presParOf" srcId="{24FF7D4B-DEFB-4BA7-9AA1-9C3908E1D51C}" destId="{272D1C8F-4D28-4217-960F-0A86F8603968}" srcOrd="11" destOrd="0" presId="urn:microsoft.com/office/officeart/2005/8/layout/orgChart1"/>
    <dgm:cxn modelId="{EC8E2D3B-9735-4831-A583-597B07689A30}" type="presParOf" srcId="{272D1C8F-4D28-4217-960F-0A86F8603968}" destId="{D4FD8E1C-73ED-4233-9DB8-373111E5A2D9}" srcOrd="0" destOrd="0" presId="urn:microsoft.com/office/officeart/2005/8/layout/orgChart1"/>
    <dgm:cxn modelId="{84626FA9-7D17-41FB-ACE8-A112CA89FA20}" type="presParOf" srcId="{D4FD8E1C-73ED-4233-9DB8-373111E5A2D9}" destId="{36AE3D2A-88FC-466F-A1E7-EADE842251F1}" srcOrd="0" destOrd="0" presId="urn:microsoft.com/office/officeart/2005/8/layout/orgChart1"/>
    <dgm:cxn modelId="{8C82C552-8862-4F6D-91CC-E60E1B1AA03C}" type="presParOf" srcId="{D4FD8E1C-73ED-4233-9DB8-373111E5A2D9}" destId="{54777AB7-A60F-4AB7-B045-A0FC78E97DAE}" srcOrd="1" destOrd="0" presId="urn:microsoft.com/office/officeart/2005/8/layout/orgChart1"/>
    <dgm:cxn modelId="{8AC113A4-9932-4F52-9DDF-E855AFEDFE81}" type="presParOf" srcId="{272D1C8F-4D28-4217-960F-0A86F8603968}" destId="{66082454-37DB-4EB4-A49D-ED80CE84A804}" srcOrd="1" destOrd="0" presId="urn:microsoft.com/office/officeart/2005/8/layout/orgChart1"/>
    <dgm:cxn modelId="{DA880A18-CEF5-4F12-B269-CDAAFF47EAE4}" type="presParOf" srcId="{272D1C8F-4D28-4217-960F-0A86F8603968}" destId="{452FF3BE-8644-481C-B927-419D8B0003A0}" srcOrd="2" destOrd="0" presId="urn:microsoft.com/office/officeart/2005/8/layout/orgChart1"/>
    <dgm:cxn modelId="{45A7412D-B679-4B42-9EE8-A88B8858FCE7}" type="presParOf" srcId="{FF83AEDD-B0DE-4806-BBE7-3E14CB5385F8}" destId="{FFE872CC-6C7A-4AB3-9A19-798BC094958A}" srcOrd="2" destOrd="0" presId="urn:microsoft.com/office/officeart/2005/8/layout/orgChart1"/>
    <dgm:cxn modelId="{90DD8269-7E2E-483D-BFC6-556777270D4B}" type="presParOf" srcId="{E5C6F8E0-8E4E-457E-960E-D9CDEE0BE54B}" destId="{BA5046AD-5F38-4CF3-8CEA-7DE335C80D57}" srcOrd="4" destOrd="0" presId="urn:microsoft.com/office/officeart/2005/8/layout/orgChart1"/>
    <dgm:cxn modelId="{71BABD98-01CA-4A1E-8F84-334585BCEDB3}" type="presParOf" srcId="{E5C6F8E0-8E4E-457E-960E-D9CDEE0BE54B}" destId="{D8DA9AE6-580C-4F1B-86B9-83939CA783D3}" srcOrd="5" destOrd="0" presId="urn:microsoft.com/office/officeart/2005/8/layout/orgChart1"/>
    <dgm:cxn modelId="{C5A43D33-8C1B-4956-B9D2-153ADE6CDE66}" type="presParOf" srcId="{D8DA9AE6-580C-4F1B-86B9-83939CA783D3}" destId="{78151875-72AB-4E4A-B056-645F09593B40}" srcOrd="0" destOrd="0" presId="urn:microsoft.com/office/officeart/2005/8/layout/orgChart1"/>
    <dgm:cxn modelId="{7B294656-16D6-4EFF-BDA1-99F081C0352E}" type="presParOf" srcId="{78151875-72AB-4E4A-B056-645F09593B40}" destId="{82BB483F-7156-4D58-AFF7-BBA46441C397}" srcOrd="0" destOrd="0" presId="urn:microsoft.com/office/officeart/2005/8/layout/orgChart1"/>
    <dgm:cxn modelId="{EA82A10E-09DB-4EFB-A4B4-AD68EA1053B8}" type="presParOf" srcId="{78151875-72AB-4E4A-B056-645F09593B40}" destId="{D4008431-38EB-499B-89DD-6CA6CDE11572}" srcOrd="1" destOrd="0" presId="urn:microsoft.com/office/officeart/2005/8/layout/orgChart1"/>
    <dgm:cxn modelId="{32A560E6-BBBB-4AAA-AFC7-6801DE9BC607}" type="presParOf" srcId="{D8DA9AE6-580C-4F1B-86B9-83939CA783D3}" destId="{FB4F43AC-19F1-45C2-BA25-56E4235B8A9C}" srcOrd="1" destOrd="0" presId="urn:microsoft.com/office/officeart/2005/8/layout/orgChart1"/>
    <dgm:cxn modelId="{4CC24CD2-D3D9-49EB-AA53-BB6F2568D200}" type="presParOf" srcId="{FB4F43AC-19F1-45C2-BA25-56E4235B8A9C}" destId="{1C3AEEBB-D82C-4002-A99F-6562A981E048}" srcOrd="0" destOrd="0" presId="urn:microsoft.com/office/officeart/2005/8/layout/orgChart1"/>
    <dgm:cxn modelId="{0F9FDDFC-8958-4AAC-9160-F87C2C857B1C}" type="presParOf" srcId="{FB4F43AC-19F1-45C2-BA25-56E4235B8A9C}" destId="{4785E727-60F7-4021-A0C5-EC7BF9168AA4}" srcOrd="1" destOrd="0" presId="urn:microsoft.com/office/officeart/2005/8/layout/orgChart1"/>
    <dgm:cxn modelId="{3C210A5E-0F07-4266-8EA3-B9E1533B65BA}" type="presParOf" srcId="{4785E727-60F7-4021-A0C5-EC7BF9168AA4}" destId="{540D9964-395C-492D-B8EE-E62071041573}" srcOrd="0" destOrd="0" presId="urn:microsoft.com/office/officeart/2005/8/layout/orgChart1"/>
    <dgm:cxn modelId="{91A9EFEA-7F32-4000-9D03-E58834B97353}" type="presParOf" srcId="{540D9964-395C-492D-B8EE-E62071041573}" destId="{14CDE875-8FD9-4371-A474-FCEA04CC91F1}" srcOrd="0" destOrd="0" presId="urn:microsoft.com/office/officeart/2005/8/layout/orgChart1"/>
    <dgm:cxn modelId="{53962908-53D8-4109-9172-ECE5BA87F782}" type="presParOf" srcId="{540D9964-395C-492D-B8EE-E62071041573}" destId="{34A891C9-15FC-465C-A067-3F8B175D8021}" srcOrd="1" destOrd="0" presId="urn:microsoft.com/office/officeart/2005/8/layout/orgChart1"/>
    <dgm:cxn modelId="{5019FF8C-8D7C-4C89-A65B-CBEA306A2251}" type="presParOf" srcId="{4785E727-60F7-4021-A0C5-EC7BF9168AA4}" destId="{2E72B851-6D3B-4CD1-B4E2-7585329CE3A9}" srcOrd="1" destOrd="0" presId="urn:microsoft.com/office/officeart/2005/8/layout/orgChart1"/>
    <dgm:cxn modelId="{20A35DFE-B3DB-451B-A287-837BAAEC9FD4}" type="presParOf" srcId="{2E72B851-6D3B-4CD1-B4E2-7585329CE3A9}" destId="{C23BACE6-90D7-47CE-8441-CDC85500E499}" srcOrd="0" destOrd="0" presId="urn:microsoft.com/office/officeart/2005/8/layout/orgChart1"/>
    <dgm:cxn modelId="{92045125-0CD1-461B-BEEE-18285E40CF4E}" type="presParOf" srcId="{2E72B851-6D3B-4CD1-B4E2-7585329CE3A9}" destId="{1CD8ECCB-D818-412C-8FEF-005E46C220AD}" srcOrd="1" destOrd="0" presId="urn:microsoft.com/office/officeart/2005/8/layout/orgChart1"/>
    <dgm:cxn modelId="{39FC03ED-FD2F-4EB5-9DEB-628A30AC386D}" type="presParOf" srcId="{1CD8ECCB-D818-412C-8FEF-005E46C220AD}" destId="{8D102249-7DA0-4D8F-B8A4-0282E450909C}" srcOrd="0" destOrd="0" presId="urn:microsoft.com/office/officeart/2005/8/layout/orgChart1"/>
    <dgm:cxn modelId="{71B03520-54CC-42D3-AF5F-E34D284DB60F}" type="presParOf" srcId="{8D102249-7DA0-4D8F-B8A4-0282E450909C}" destId="{4F34FA2F-5D25-4E88-81CD-C2F31142B872}" srcOrd="0" destOrd="0" presId="urn:microsoft.com/office/officeart/2005/8/layout/orgChart1"/>
    <dgm:cxn modelId="{A11AB5AD-C7A9-4FAD-939D-33D833B5BE97}" type="presParOf" srcId="{8D102249-7DA0-4D8F-B8A4-0282E450909C}" destId="{ACC07098-D033-4333-B5ED-93B065D68BDD}" srcOrd="1" destOrd="0" presId="urn:microsoft.com/office/officeart/2005/8/layout/orgChart1"/>
    <dgm:cxn modelId="{2C5E677C-D121-4139-BF42-1C3A8E2A482B}" type="presParOf" srcId="{1CD8ECCB-D818-412C-8FEF-005E46C220AD}" destId="{D2760C56-4B9C-4853-B0FF-2EA7CCF07B1E}" srcOrd="1" destOrd="0" presId="urn:microsoft.com/office/officeart/2005/8/layout/orgChart1"/>
    <dgm:cxn modelId="{058081C9-4DC3-4D0E-BDD8-D14152940354}" type="presParOf" srcId="{1CD8ECCB-D818-412C-8FEF-005E46C220AD}" destId="{CE242B54-247D-46FF-9224-6C3683534A31}" srcOrd="2" destOrd="0" presId="urn:microsoft.com/office/officeart/2005/8/layout/orgChart1"/>
    <dgm:cxn modelId="{05D19DA4-5B6C-4480-8EE4-DA42FE62F0C6}" type="presParOf" srcId="{4785E727-60F7-4021-A0C5-EC7BF9168AA4}" destId="{E12EF7B4-783A-4DE1-9925-A33E88B778BE}" srcOrd="2" destOrd="0" presId="urn:microsoft.com/office/officeart/2005/8/layout/orgChart1"/>
    <dgm:cxn modelId="{E555014B-25F3-42D8-9DC6-B3DAB3C9F26B}" type="presParOf" srcId="{FB4F43AC-19F1-45C2-BA25-56E4235B8A9C}" destId="{6B91D5D0-6B91-407F-9188-09302C9A662B}" srcOrd="2" destOrd="0" presId="urn:microsoft.com/office/officeart/2005/8/layout/orgChart1"/>
    <dgm:cxn modelId="{BC855690-4D9E-4314-AA42-27231B70A36D}" type="presParOf" srcId="{FB4F43AC-19F1-45C2-BA25-56E4235B8A9C}" destId="{09792375-2C87-477A-84A6-A7FE29C237A8}" srcOrd="3" destOrd="0" presId="urn:microsoft.com/office/officeart/2005/8/layout/orgChart1"/>
    <dgm:cxn modelId="{741E501B-4755-4A57-A16B-8258C0376EC8}" type="presParOf" srcId="{09792375-2C87-477A-84A6-A7FE29C237A8}" destId="{75FF3995-CA34-4C41-855A-C66DF202BCA3}" srcOrd="0" destOrd="0" presId="urn:microsoft.com/office/officeart/2005/8/layout/orgChart1"/>
    <dgm:cxn modelId="{B397CE4C-B764-40E1-9195-099968CACBCA}" type="presParOf" srcId="{75FF3995-CA34-4C41-855A-C66DF202BCA3}" destId="{CB968E25-ACC2-4183-94AB-BCCB8AAE7D34}" srcOrd="0" destOrd="0" presId="urn:microsoft.com/office/officeart/2005/8/layout/orgChart1"/>
    <dgm:cxn modelId="{F1227627-12D0-403B-9879-D90383F73DA4}" type="presParOf" srcId="{75FF3995-CA34-4C41-855A-C66DF202BCA3}" destId="{D9B20F29-607E-49FC-8CDE-81A771512838}" srcOrd="1" destOrd="0" presId="urn:microsoft.com/office/officeart/2005/8/layout/orgChart1"/>
    <dgm:cxn modelId="{A0698A68-494E-4A03-83E4-20C239FDA83F}" type="presParOf" srcId="{09792375-2C87-477A-84A6-A7FE29C237A8}" destId="{92C1D6C5-8D0B-4981-ACBD-804E6D35DB51}" srcOrd="1" destOrd="0" presId="urn:microsoft.com/office/officeart/2005/8/layout/orgChart1"/>
    <dgm:cxn modelId="{FC7EF60F-3D47-4E37-9D6F-303808EDC84B}" type="presParOf" srcId="{92C1D6C5-8D0B-4981-ACBD-804E6D35DB51}" destId="{1DA0D43D-C635-482C-B7B6-791011E27DEE}" srcOrd="0" destOrd="0" presId="urn:microsoft.com/office/officeart/2005/8/layout/orgChart1"/>
    <dgm:cxn modelId="{EA564653-6F99-4F4D-B305-1BA0F62C0C8A}" type="presParOf" srcId="{92C1D6C5-8D0B-4981-ACBD-804E6D35DB51}" destId="{81CB16C1-19FC-4CF1-B130-5C5E5DCB3996}" srcOrd="1" destOrd="0" presId="urn:microsoft.com/office/officeart/2005/8/layout/orgChart1"/>
    <dgm:cxn modelId="{0E0647B0-18C5-4BEA-90A8-2715C58B0D67}" type="presParOf" srcId="{81CB16C1-19FC-4CF1-B130-5C5E5DCB3996}" destId="{4BF880F0-C6CB-4FC9-951C-8AF6726941EB}" srcOrd="0" destOrd="0" presId="urn:microsoft.com/office/officeart/2005/8/layout/orgChart1"/>
    <dgm:cxn modelId="{2DBF2726-A730-4463-A082-ADACF189656B}" type="presParOf" srcId="{4BF880F0-C6CB-4FC9-951C-8AF6726941EB}" destId="{0C5C7734-C36E-463E-A4A1-350B5F3C4AB5}" srcOrd="0" destOrd="0" presId="urn:microsoft.com/office/officeart/2005/8/layout/orgChart1"/>
    <dgm:cxn modelId="{6EAF494B-43F3-4B0D-9415-BBA22DD23E33}" type="presParOf" srcId="{4BF880F0-C6CB-4FC9-951C-8AF6726941EB}" destId="{B473C1D0-352F-475F-9947-577F5E44F419}" srcOrd="1" destOrd="0" presId="urn:microsoft.com/office/officeart/2005/8/layout/orgChart1"/>
    <dgm:cxn modelId="{127FFB75-3AC6-4B95-8AA4-194F358A366F}" type="presParOf" srcId="{81CB16C1-19FC-4CF1-B130-5C5E5DCB3996}" destId="{5D6D3B40-2BDB-4B03-980D-E08E213AD438}" srcOrd="1" destOrd="0" presId="urn:microsoft.com/office/officeart/2005/8/layout/orgChart1"/>
    <dgm:cxn modelId="{6F1280CC-CC0D-4600-B74C-3C87FF8CB622}" type="presParOf" srcId="{81CB16C1-19FC-4CF1-B130-5C5E5DCB3996}" destId="{D25A46D9-29D5-4E8F-8718-62F7A95AB0F8}" srcOrd="2" destOrd="0" presId="urn:microsoft.com/office/officeart/2005/8/layout/orgChart1"/>
    <dgm:cxn modelId="{9C030D68-0B19-4890-BB81-727A5CE66674}" type="presParOf" srcId="{09792375-2C87-477A-84A6-A7FE29C237A8}" destId="{09548210-681F-465C-AA62-A7D4C1A4C01B}" srcOrd="2" destOrd="0" presId="urn:microsoft.com/office/officeart/2005/8/layout/orgChart1"/>
    <dgm:cxn modelId="{1235EBD1-4C83-473B-A6C6-AF0C8EAC3DA3}" type="presParOf" srcId="{FB4F43AC-19F1-45C2-BA25-56E4235B8A9C}" destId="{DE5BCC1D-2492-463F-AC61-05097B04C5CA}" srcOrd="4" destOrd="0" presId="urn:microsoft.com/office/officeart/2005/8/layout/orgChart1"/>
    <dgm:cxn modelId="{06C521E7-52AE-4592-A7B2-7D6673E5B2F4}" type="presParOf" srcId="{FB4F43AC-19F1-45C2-BA25-56E4235B8A9C}" destId="{56304105-BF30-4539-9311-312C4CE22F11}" srcOrd="5" destOrd="0" presId="urn:microsoft.com/office/officeart/2005/8/layout/orgChart1"/>
    <dgm:cxn modelId="{DDE82D09-B072-4A13-8DD0-0A3FFCD60C89}" type="presParOf" srcId="{56304105-BF30-4539-9311-312C4CE22F11}" destId="{D9BF62AF-298B-4132-900E-360ABB664F17}" srcOrd="0" destOrd="0" presId="urn:microsoft.com/office/officeart/2005/8/layout/orgChart1"/>
    <dgm:cxn modelId="{E13CDF94-C6E0-4C1C-9F62-4E669C27AA61}" type="presParOf" srcId="{D9BF62AF-298B-4132-900E-360ABB664F17}" destId="{E1B4845E-BE47-4E4B-8F4E-26AB3532C17C}" srcOrd="0" destOrd="0" presId="urn:microsoft.com/office/officeart/2005/8/layout/orgChart1"/>
    <dgm:cxn modelId="{2FE3951B-ABD3-4F2E-BEDA-B67567249B2D}" type="presParOf" srcId="{D9BF62AF-298B-4132-900E-360ABB664F17}" destId="{7BE89D35-4921-4853-86AC-F7AC5B55AA15}" srcOrd="1" destOrd="0" presId="urn:microsoft.com/office/officeart/2005/8/layout/orgChart1"/>
    <dgm:cxn modelId="{ACD5EED8-9823-4146-8B5D-059DF6257625}" type="presParOf" srcId="{56304105-BF30-4539-9311-312C4CE22F11}" destId="{A549B8B9-1588-4A97-B79B-2C52CF1D88AC}" srcOrd="1" destOrd="0" presId="urn:microsoft.com/office/officeart/2005/8/layout/orgChart1"/>
    <dgm:cxn modelId="{3A8CA9A6-E46D-4EEC-8886-E90F030FDEF9}" type="presParOf" srcId="{A549B8B9-1588-4A97-B79B-2C52CF1D88AC}" destId="{5AB489F1-DDC2-4458-86D1-2159ABCBF37C}" srcOrd="0" destOrd="0" presId="urn:microsoft.com/office/officeart/2005/8/layout/orgChart1"/>
    <dgm:cxn modelId="{77720F18-BE96-41DE-AD10-FA7BFB5943B6}" type="presParOf" srcId="{A549B8B9-1588-4A97-B79B-2C52CF1D88AC}" destId="{4BF4F534-D4E8-4FDC-A764-06F5339829D1}" srcOrd="1" destOrd="0" presId="urn:microsoft.com/office/officeart/2005/8/layout/orgChart1"/>
    <dgm:cxn modelId="{E637D5F7-28A6-4782-BF71-1AAFC904865E}" type="presParOf" srcId="{4BF4F534-D4E8-4FDC-A764-06F5339829D1}" destId="{DE1E5564-6DB6-4902-AB68-8501C2E28C88}" srcOrd="0" destOrd="0" presId="urn:microsoft.com/office/officeart/2005/8/layout/orgChart1"/>
    <dgm:cxn modelId="{7B6E994F-F4A8-4DAE-B417-721092C371E0}" type="presParOf" srcId="{DE1E5564-6DB6-4902-AB68-8501C2E28C88}" destId="{B5399D90-9268-4BBB-9C88-792A8B1EACE2}" srcOrd="0" destOrd="0" presId="urn:microsoft.com/office/officeart/2005/8/layout/orgChart1"/>
    <dgm:cxn modelId="{109B1319-299B-4DF2-8500-BC055B916C09}" type="presParOf" srcId="{DE1E5564-6DB6-4902-AB68-8501C2E28C88}" destId="{7C569673-427F-4331-8D8C-A3FCC7C15F08}" srcOrd="1" destOrd="0" presId="urn:microsoft.com/office/officeart/2005/8/layout/orgChart1"/>
    <dgm:cxn modelId="{E41D0548-270E-445B-96F5-97559C13C97D}" type="presParOf" srcId="{4BF4F534-D4E8-4FDC-A764-06F5339829D1}" destId="{654464B0-E1EA-4F73-AAE2-D49C114DD6C9}" srcOrd="1" destOrd="0" presId="urn:microsoft.com/office/officeart/2005/8/layout/orgChart1"/>
    <dgm:cxn modelId="{99A129FD-DC1B-4FA6-81A2-03F24F8CAC3D}" type="presParOf" srcId="{4BF4F534-D4E8-4FDC-A764-06F5339829D1}" destId="{0B07C159-BBA6-46FA-BE30-A2EB63BE0928}" srcOrd="2" destOrd="0" presId="urn:microsoft.com/office/officeart/2005/8/layout/orgChart1"/>
    <dgm:cxn modelId="{5FA35686-F448-4524-9800-8A74E27D77AF}" type="presParOf" srcId="{56304105-BF30-4539-9311-312C4CE22F11}" destId="{E4D80DDD-980A-48E6-A10A-3E573070A3B2}" srcOrd="2" destOrd="0" presId="urn:microsoft.com/office/officeart/2005/8/layout/orgChart1"/>
    <dgm:cxn modelId="{653CD714-DA5A-4496-98D0-C4A72A0C912B}" type="presParOf" srcId="{D8DA9AE6-580C-4F1B-86B9-83939CA783D3}" destId="{F74349EB-76B7-4687-B5E0-B2AE5A025726}" srcOrd="2" destOrd="0" presId="urn:microsoft.com/office/officeart/2005/8/layout/orgChart1"/>
    <dgm:cxn modelId="{82CAE390-4822-4C6A-8992-DB0C69209B0D}" type="presParOf" srcId="{E5C6F8E0-8E4E-457E-960E-D9CDEE0BE54B}" destId="{02102AD5-0BC5-447E-B8B5-94FCA4859B49}" srcOrd="6" destOrd="0" presId="urn:microsoft.com/office/officeart/2005/8/layout/orgChart1"/>
    <dgm:cxn modelId="{E6AE112A-0069-46EE-BD50-937F8BEFF79A}" type="presParOf" srcId="{E5C6F8E0-8E4E-457E-960E-D9CDEE0BE54B}" destId="{F6DF6ACC-568D-43C0-97CE-77FEE99B51BA}" srcOrd="7" destOrd="0" presId="urn:microsoft.com/office/officeart/2005/8/layout/orgChart1"/>
    <dgm:cxn modelId="{9FDC1D91-395C-4162-B11E-5E600CA03EEB}" type="presParOf" srcId="{F6DF6ACC-568D-43C0-97CE-77FEE99B51BA}" destId="{6196585B-2843-4DF9-999B-64E527CE9247}" srcOrd="0" destOrd="0" presId="urn:microsoft.com/office/officeart/2005/8/layout/orgChart1"/>
    <dgm:cxn modelId="{7CFECE54-D13D-4F2B-9555-5FAFC9A608B4}" type="presParOf" srcId="{6196585B-2843-4DF9-999B-64E527CE9247}" destId="{B9AC6761-1C28-4625-AB13-DF2AFAC59431}" srcOrd="0" destOrd="0" presId="urn:microsoft.com/office/officeart/2005/8/layout/orgChart1"/>
    <dgm:cxn modelId="{D8CF83AD-9FA5-49B0-ADC6-78C11F58A744}" type="presParOf" srcId="{6196585B-2843-4DF9-999B-64E527CE9247}" destId="{8C47BEBD-2804-4A0E-B96F-1BFF55E084EB}" srcOrd="1" destOrd="0" presId="urn:microsoft.com/office/officeart/2005/8/layout/orgChart1"/>
    <dgm:cxn modelId="{45A45FA8-6FB8-4194-902C-144C71A430F5}" type="presParOf" srcId="{F6DF6ACC-568D-43C0-97CE-77FEE99B51BA}" destId="{4B391B60-9AD1-4B2D-9730-3170EF84FCB3}" srcOrd="1" destOrd="0" presId="urn:microsoft.com/office/officeart/2005/8/layout/orgChart1"/>
    <dgm:cxn modelId="{1101BC8D-06E9-41CB-A1EA-34F14D8015D3}" type="presParOf" srcId="{4B391B60-9AD1-4B2D-9730-3170EF84FCB3}" destId="{1BAB2F4A-9951-493B-9EA7-88569EAE2E9D}" srcOrd="0" destOrd="0" presId="urn:microsoft.com/office/officeart/2005/8/layout/orgChart1"/>
    <dgm:cxn modelId="{E1688F8F-56E6-4AAC-AE6A-3381632BED79}" type="presParOf" srcId="{4B391B60-9AD1-4B2D-9730-3170EF84FCB3}" destId="{9306F017-BC9C-4039-AA94-AE15DF8B76B8}" srcOrd="1" destOrd="0" presId="urn:microsoft.com/office/officeart/2005/8/layout/orgChart1"/>
    <dgm:cxn modelId="{753A19AC-C757-46E4-9ED5-64C4EB05D0EB}" type="presParOf" srcId="{9306F017-BC9C-4039-AA94-AE15DF8B76B8}" destId="{17F7585C-5CC1-47DC-8060-14E77E322BDA}" srcOrd="0" destOrd="0" presId="urn:microsoft.com/office/officeart/2005/8/layout/orgChart1"/>
    <dgm:cxn modelId="{F79D779C-3DC6-41C0-AAB6-E2D3101AEC21}" type="presParOf" srcId="{17F7585C-5CC1-47DC-8060-14E77E322BDA}" destId="{DA2EFB0E-3B27-4A29-A487-85D2B6C81D52}" srcOrd="0" destOrd="0" presId="urn:microsoft.com/office/officeart/2005/8/layout/orgChart1"/>
    <dgm:cxn modelId="{0E70F780-B95C-4BFE-BC57-53C5C0C094DE}" type="presParOf" srcId="{17F7585C-5CC1-47DC-8060-14E77E322BDA}" destId="{2CE6268F-5364-45B7-821B-09CDFFC43770}" srcOrd="1" destOrd="0" presId="urn:microsoft.com/office/officeart/2005/8/layout/orgChart1"/>
    <dgm:cxn modelId="{2FD4D999-4928-47CD-9DBF-D27E9EE15626}" type="presParOf" srcId="{9306F017-BC9C-4039-AA94-AE15DF8B76B8}" destId="{9BF53801-04A5-4873-815F-23C587395B33}" srcOrd="1" destOrd="0" presId="urn:microsoft.com/office/officeart/2005/8/layout/orgChart1"/>
    <dgm:cxn modelId="{AC0EF7B2-DB3E-4E16-9483-8E11A3ED49C5}" type="presParOf" srcId="{9306F017-BC9C-4039-AA94-AE15DF8B76B8}" destId="{0865E08E-DA96-4B71-8443-45B64A86AFFC}" srcOrd="2" destOrd="0" presId="urn:microsoft.com/office/officeart/2005/8/layout/orgChart1"/>
    <dgm:cxn modelId="{7BC94466-8828-4E1C-851D-975BB00290DC}" type="presParOf" srcId="{4B391B60-9AD1-4B2D-9730-3170EF84FCB3}" destId="{19CE376B-56AC-49A5-9A52-6011DC3F4BA6}" srcOrd="2" destOrd="0" presId="urn:microsoft.com/office/officeart/2005/8/layout/orgChart1"/>
    <dgm:cxn modelId="{BAD36A55-5700-43BA-B4D0-C6348C2A07E3}" type="presParOf" srcId="{4B391B60-9AD1-4B2D-9730-3170EF84FCB3}" destId="{A6F12E6A-1CE6-4454-976A-205C8D7283DD}" srcOrd="3" destOrd="0" presId="urn:microsoft.com/office/officeart/2005/8/layout/orgChart1"/>
    <dgm:cxn modelId="{0D5B5F55-F7D1-49BB-B787-00E581D221AB}" type="presParOf" srcId="{A6F12E6A-1CE6-4454-976A-205C8D7283DD}" destId="{FC6F2AE6-EBB7-454D-B75B-6482DBC5FBE4}" srcOrd="0" destOrd="0" presId="urn:microsoft.com/office/officeart/2005/8/layout/orgChart1"/>
    <dgm:cxn modelId="{8F1BD610-2604-45EF-AFF0-9DF0F1D2F1BA}" type="presParOf" srcId="{FC6F2AE6-EBB7-454D-B75B-6482DBC5FBE4}" destId="{26107D45-2952-4D71-A4C9-EB378814F692}" srcOrd="0" destOrd="0" presId="urn:microsoft.com/office/officeart/2005/8/layout/orgChart1"/>
    <dgm:cxn modelId="{5E4F4819-3A41-4A2C-BB97-2BB18F189C35}" type="presParOf" srcId="{FC6F2AE6-EBB7-454D-B75B-6482DBC5FBE4}" destId="{F4D13B07-631D-40F4-B468-4319044A0FA9}" srcOrd="1" destOrd="0" presId="urn:microsoft.com/office/officeart/2005/8/layout/orgChart1"/>
    <dgm:cxn modelId="{0B3F7CEF-4230-4F6C-A43F-DF68E24E7670}" type="presParOf" srcId="{A6F12E6A-1CE6-4454-976A-205C8D7283DD}" destId="{A67E483F-AE5F-4EF0-B3AA-039BB50CF30D}" srcOrd="1" destOrd="0" presId="urn:microsoft.com/office/officeart/2005/8/layout/orgChart1"/>
    <dgm:cxn modelId="{74D8054B-2F8F-4053-B7A0-7772E3D5DBF9}" type="presParOf" srcId="{A6F12E6A-1CE6-4454-976A-205C8D7283DD}" destId="{4108FB83-A5D0-4BF1-97A2-5D131E2A487C}" srcOrd="2" destOrd="0" presId="urn:microsoft.com/office/officeart/2005/8/layout/orgChart1"/>
    <dgm:cxn modelId="{DC10B556-0FA9-427B-9BC7-F9B0787E934F}" type="presParOf" srcId="{F6DF6ACC-568D-43C0-97CE-77FEE99B51BA}" destId="{5A4EA1EB-174C-410E-80DD-AE57B899DA62}" srcOrd="2" destOrd="0" presId="urn:microsoft.com/office/officeart/2005/8/layout/orgChart1"/>
    <dgm:cxn modelId="{DC7E110B-5CAC-481D-98DB-F1E3903847B8}" type="presParOf" srcId="{840DCC5C-9E26-4850-A696-AC79234C719C}" destId="{98E3E6B0-C140-4E7B-99A0-44AF7430404F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CE376B-56AC-49A5-9A52-6011DC3F4BA6}">
      <dsp:nvSpPr>
        <dsp:cNvPr id="0" name=""/>
        <dsp:cNvSpPr/>
      </dsp:nvSpPr>
      <dsp:spPr>
        <a:xfrm>
          <a:off x="10978370" y="3642042"/>
          <a:ext cx="103960" cy="810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0895"/>
              </a:lnTo>
              <a:lnTo>
                <a:pt x="103960" y="810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AB2F4A-9951-493B-9EA7-88569EAE2E9D}">
      <dsp:nvSpPr>
        <dsp:cNvPr id="0" name=""/>
        <dsp:cNvSpPr/>
      </dsp:nvSpPr>
      <dsp:spPr>
        <a:xfrm>
          <a:off x="10978370" y="3642042"/>
          <a:ext cx="103960" cy="318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813"/>
              </a:lnTo>
              <a:lnTo>
                <a:pt x="103960" y="3188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102AD5-0BC5-447E-B8B5-94FCA4859B49}">
      <dsp:nvSpPr>
        <dsp:cNvPr id="0" name=""/>
        <dsp:cNvSpPr/>
      </dsp:nvSpPr>
      <dsp:spPr>
        <a:xfrm>
          <a:off x="6433542" y="3149960"/>
          <a:ext cx="4822057" cy="145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772"/>
              </a:lnTo>
              <a:lnTo>
                <a:pt x="4822057" y="72772"/>
              </a:lnTo>
              <a:lnTo>
                <a:pt x="4822057" y="1455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489F1-DDC2-4458-86D1-2159ABCBF37C}">
      <dsp:nvSpPr>
        <dsp:cNvPr id="0" name=""/>
        <dsp:cNvSpPr/>
      </dsp:nvSpPr>
      <dsp:spPr>
        <a:xfrm>
          <a:off x="10139751" y="4134124"/>
          <a:ext cx="103960" cy="318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813"/>
              </a:lnTo>
              <a:lnTo>
                <a:pt x="103960" y="3188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5BCC1D-2492-463F-AC61-05097B04C5CA}">
      <dsp:nvSpPr>
        <dsp:cNvPr id="0" name=""/>
        <dsp:cNvSpPr/>
      </dsp:nvSpPr>
      <dsp:spPr>
        <a:xfrm>
          <a:off x="9578362" y="3642042"/>
          <a:ext cx="838618" cy="145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772"/>
              </a:lnTo>
              <a:lnTo>
                <a:pt x="838618" y="72772"/>
              </a:lnTo>
              <a:lnTo>
                <a:pt x="838618" y="1455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0D43D-C635-482C-B7B6-791011E27DEE}">
      <dsp:nvSpPr>
        <dsp:cNvPr id="0" name=""/>
        <dsp:cNvSpPr/>
      </dsp:nvSpPr>
      <dsp:spPr>
        <a:xfrm>
          <a:off x="9301132" y="4134124"/>
          <a:ext cx="103960" cy="318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813"/>
              </a:lnTo>
              <a:lnTo>
                <a:pt x="103960" y="3188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91D5D0-6B91-407F-9188-09302C9A662B}">
      <dsp:nvSpPr>
        <dsp:cNvPr id="0" name=""/>
        <dsp:cNvSpPr/>
      </dsp:nvSpPr>
      <dsp:spPr>
        <a:xfrm>
          <a:off x="9532642" y="3642042"/>
          <a:ext cx="91440" cy="1455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55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BACE6-90D7-47CE-8441-CDC85500E499}">
      <dsp:nvSpPr>
        <dsp:cNvPr id="0" name=""/>
        <dsp:cNvSpPr/>
      </dsp:nvSpPr>
      <dsp:spPr>
        <a:xfrm>
          <a:off x="8462514" y="4134124"/>
          <a:ext cx="103960" cy="318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813"/>
              </a:lnTo>
              <a:lnTo>
                <a:pt x="103960" y="3188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3AEEBB-D82C-4002-A99F-6562A981E048}">
      <dsp:nvSpPr>
        <dsp:cNvPr id="0" name=""/>
        <dsp:cNvSpPr/>
      </dsp:nvSpPr>
      <dsp:spPr>
        <a:xfrm>
          <a:off x="8739743" y="3642042"/>
          <a:ext cx="838618" cy="145545"/>
        </a:xfrm>
        <a:custGeom>
          <a:avLst/>
          <a:gdLst/>
          <a:ahLst/>
          <a:cxnLst/>
          <a:rect l="0" t="0" r="0" b="0"/>
          <a:pathLst>
            <a:path>
              <a:moveTo>
                <a:pt x="838618" y="0"/>
              </a:moveTo>
              <a:lnTo>
                <a:pt x="838618" y="72772"/>
              </a:lnTo>
              <a:lnTo>
                <a:pt x="0" y="72772"/>
              </a:lnTo>
              <a:lnTo>
                <a:pt x="0" y="1455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5046AD-5F38-4CF3-8CEA-7DE335C80D57}">
      <dsp:nvSpPr>
        <dsp:cNvPr id="0" name=""/>
        <dsp:cNvSpPr/>
      </dsp:nvSpPr>
      <dsp:spPr>
        <a:xfrm>
          <a:off x="6433542" y="3149960"/>
          <a:ext cx="3144819" cy="145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772"/>
              </a:lnTo>
              <a:lnTo>
                <a:pt x="3144819" y="72772"/>
              </a:lnTo>
              <a:lnTo>
                <a:pt x="3144819" y="1455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E25515-B475-45C7-A4D8-3F4D0BF586C7}">
      <dsp:nvSpPr>
        <dsp:cNvPr id="0" name=""/>
        <dsp:cNvSpPr/>
      </dsp:nvSpPr>
      <dsp:spPr>
        <a:xfrm>
          <a:off x="5804578" y="3642042"/>
          <a:ext cx="2096546" cy="145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772"/>
              </a:lnTo>
              <a:lnTo>
                <a:pt x="2096546" y="72772"/>
              </a:lnTo>
              <a:lnTo>
                <a:pt x="2096546" y="1455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7DD733-95DD-42A3-9CBC-3C35C5D764AD}">
      <dsp:nvSpPr>
        <dsp:cNvPr id="0" name=""/>
        <dsp:cNvSpPr/>
      </dsp:nvSpPr>
      <dsp:spPr>
        <a:xfrm>
          <a:off x="6785276" y="4134124"/>
          <a:ext cx="103960" cy="1795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5059"/>
              </a:lnTo>
              <a:lnTo>
                <a:pt x="103960" y="17950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186914-35E4-4BCB-B7BF-B40AC6F23AAA}">
      <dsp:nvSpPr>
        <dsp:cNvPr id="0" name=""/>
        <dsp:cNvSpPr/>
      </dsp:nvSpPr>
      <dsp:spPr>
        <a:xfrm>
          <a:off x="6785276" y="4134124"/>
          <a:ext cx="103960" cy="1302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2977"/>
              </a:lnTo>
              <a:lnTo>
                <a:pt x="103960" y="13029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A7DA3F-EB9C-4C72-B874-82C69FE6F8EB}">
      <dsp:nvSpPr>
        <dsp:cNvPr id="0" name=""/>
        <dsp:cNvSpPr/>
      </dsp:nvSpPr>
      <dsp:spPr>
        <a:xfrm>
          <a:off x="6785276" y="4134124"/>
          <a:ext cx="103960" cy="810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0895"/>
              </a:lnTo>
              <a:lnTo>
                <a:pt x="103960" y="810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9FA95E-1022-4F62-873F-EE6CF0CF91A3}">
      <dsp:nvSpPr>
        <dsp:cNvPr id="0" name=""/>
        <dsp:cNvSpPr/>
      </dsp:nvSpPr>
      <dsp:spPr>
        <a:xfrm>
          <a:off x="6785276" y="4134124"/>
          <a:ext cx="103960" cy="318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813"/>
              </a:lnTo>
              <a:lnTo>
                <a:pt x="103960" y="3188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1E65A3-75B2-41BB-A24B-C29FDA166720}">
      <dsp:nvSpPr>
        <dsp:cNvPr id="0" name=""/>
        <dsp:cNvSpPr/>
      </dsp:nvSpPr>
      <dsp:spPr>
        <a:xfrm>
          <a:off x="5804578" y="3642042"/>
          <a:ext cx="1257927" cy="145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772"/>
              </a:lnTo>
              <a:lnTo>
                <a:pt x="1257927" y="72772"/>
              </a:lnTo>
              <a:lnTo>
                <a:pt x="1257927" y="1455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0D9B2-35E8-4DF7-A739-4E9EC4EFFA68}">
      <dsp:nvSpPr>
        <dsp:cNvPr id="0" name=""/>
        <dsp:cNvSpPr/>
      </dsp:nvSpPr>
      <dsp:spPr>
        <a:xfrm>
          <a:off x="5946658" y="4134124"/>
          <a:ext cx="103960" cy="318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813"/>
              </a:lnTo>
              <a:lnTo>
                <a:pt x="103960" y="3188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1FE6B6-8EFF-44A5-923A-17D58F349B67}">
      <dsp:nvSpPr>
        <dsp:cNvPr id="0" name=""/>
        <dsp:cNvSpPr/>
      </dsp:nvSpPr>
      <dsp:spPr>
        <a:xfrm>
          <a:off x="5804578" y="3642042"/>
          <a:ext cx="419309" cy="145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772"/>
              </a:lnTo>
              <a:lnTo>
                <a:pt x="419309" y="72772"/>
              </a:lnTo>
              <a:lnTo>
                <a:pt x="419309" y="1455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BBF81D-D1B3-4887-A864-FFD92EF5F50E}">
      <dsp:nvSpPr>
        <dsp:cNvPr id="0" name=""/>
        <dsp:cNvSpPr/>
      </dsp:nvSpPr>
      <dsp:spPr>
        <a:xfrm>
          <a:off x="5108039" y="4134124"/>
          <a:ext cx="103960" cy="318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813"/>
              </a:lnTo>
              <a:lnTo>
                <a:pt x="103960" y="3188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2E5250-59D6-4F6E-A437-1B14D6DA8D50}">
      <dsp:nvSpPr>
        <dsp:cNvPr id="0" name=""/>
        <dsp:cNvSpPr/>
      </dsp:nvSpPr>
      <dsp:spPr>
        <a:xfrm>
          <a:off x="5385269" y="3642042"/>
          <a:ext cx="419309" cy="145545"/>
        </a:xfrm>
        <a:custGeom>
          <a:avLst/>
          <a:gdLst/>
          <a:ahLst/>
          <a:cxnLst/>
          <a:rect l="0" t="0" r="0" b="0"/>
          <a:pathLst>
            <a:path>
              <a:moveTo>
                <a:pt x="419309" y="0"/>
              </a:moveTo>
              <a:lnTo>
                <a:pt x="419309" y="72772"/>
              </a:lnTo>
              <a:lnTo>
                <a:pt x="0" y="72772"/>
              </a:lnTo>
              <a:lnTo>
                <a:pt x="0" y="1455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51BC27-0984-443E-BC48-D01C296E91E5}">
      <dsp:nvSpPr>
        <dsp:cNvPr id="0" name=""/>
        <dsp:cNvSpPr/>
      </dsp:nvSpPr>
      <dsp:spPr>
        <a:xfrm>
          <a:off x="4269421" y="4134124"/>
          <a:ext cx="103960" cy="318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813"/>
              </a:lnTo>
              <a:lnTo>
                <a:pt x="103960" y="3188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C808E-26A7-4F7A-9F29-B95ECBD23C08}">
      <dsp:nvSpPr>
        <dsp:cNvPr id="0" name=""/>
        <dsp:cNvSpPr/>
      </dsp:nvSpPr>
      <dsp:spPr>
        <a:xfrm>
          <a:off x="4546650" y="3642042"/>
          <a:ext cx="1257927" cy="145545"/>
        </a:xfrm>
        <a:custGeom>
          <a:avLst/>
          <a:gdLst/>
          <a:ahLst/>
          <a:cxnLst/>
          <a:rect l="0" t="0" r="0" b="0"/>
          <a:pathLst>
            <a:path>
              <a:moveTo>
                <a:pt x="1257927" y="0"/>
              </a:moveTo>
              <a:lnTo>
                <a:pt x="1257927" y="72772"/>
              </a:lnTo>
              <a:lnTo>
                <a:pt x="0" y="72772"/>
              </a:lnTo>
              <a:lnTo>
                <a:pt x="0" y="1455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7AF356-9F8B-4EB0-B608-C58836A5FC60}">
      <dsp:nvSpPr>
        <dsp:cNvPr id="0" name=""/>
        <dsp:cNvSpPr/>
      </dsp:nvSpPr>
      <dsp:spPr>
        <a:xfrm>
          <a:off x="3430802" y="4134124"/>
          <a:ext cx="103960" cy="318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813"/>
              </a:lnTo>
              <a:lnTo>
                <a:pt x="103960" y="3188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88C0BB-28F3-4076-B40A-F556856D7B49}">
      <dsp:nvSpPr>
        <dsp:cNvPr id="0" name=""/>
        <dsp:cNvSpPr/>
      </dsp:nvSpPr>
      <dsp:spPr>
        <a:xfrm>
          <a:off x="3708031" y="3642042"/>
          <a:ext cx="2096546" cy="145545"/>
        </a:xfrm>
        <a:custGeom>
          <a:avLst/>
          <a:gdLst/>
          <a:ahLst/>
          <a:cxnLst/>
          <a:rect l="0" t="0" r="0" b="0"/>
          <a:pathLst>
            <a:path>
              <a:moveTo>
                <a:pt x="2096546" y="0"/>
              </a:moveTo>
              <a:lnTo>
                <a:pt x="2096546" y="72772"/>
              </a:lnTo>
              <a:lnTo>
                <a:pt x="0" y="72772"/>
              </a:lnTo>
              <a:lnTo>
                <a:pt x="0" y="1455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3723D-6372-43A1-8D0F-B631C9E558E6}">
      <dsp:nvSpPr>
        <dsp:cNvPr id="0" name=""/>
        <dsp:cNvSpPr/>
      </dsp:nvSpPr>
      <dsp:spPr>
        <a:xfrm>
          <a:off x="5804578" y="3149960"/>
          <a:ext cx="628963" cy="145545"/>
        </a:xfrm>
        <a:custGeom>
          <a:avLst/>
          <a:gdLst/>
          <a:ahLst/>
          <a:cxnLst/>
          <a:rect l="0" t="0" r="0" b="0"/>
          <a:pathLst>
            <a:path>
              <a:moveTo>
                <a:pt x="628963" y="0"/>
              </a:moveTo>
              <a:lnTo>
                <a:pt x="628963" y="72772"/>
              </a:lnTo>
              <a:lnTo>
                <a:pt x="0" y="72772"/>
              </a:lnTo>
              <a:lnTo>
                <a:pt x="0" y="1455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E87E8E-94CF-4C8C-A5EE-2A5F92123610}">
      <dsp:nvSpPr>
        <dsp:cNvPr id="0" name=""/>
        <dsp:cNvSpPr/>
      </dsp:nvSpPr>
      <dsp:spPr>
        <a:xfrm>
          <a:off x="2592183" y="4134124"/>
          <a:ext cx="103960" cy="810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0895"/>
              </a:lnTo>
              <a:lnTo>
                <a:pt x="103960" y="810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C3D12-CA49-4924-84B7-94643C334738}">
      <dsp:nvSpPr>
        <dsp:cNvPr id="0" name=""/>
        <dsp:cNvSpPr/>
      </dsp:nvSpPr>
      <dsp:spPr>
        <a:xfrm>
          <a:off x="2592183" y="4134124"/>
          <a:ext cx="103960" cy="318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813"/>
              </a:lnTo>
              <a:lnTo>
                <a:pt x="103960" y="3188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D91D2-E3E9-46DB-BF87-1647E08BE7F0}">
      <dsp:nvSpPr>
        <dsp:cNvPr id="0" name=""/>
        <dsp:cNvSpPr/>
      </dsp:nvSpPr>
      <dsp:spPr>
        <a:xfrm>
          <a:off x="1611485" y="3642042"/>
          <a:ext cx="1257927" cy="145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772"/>
              </a:lnTo>
              <a:lnTo>
                <a:pt x="1257927" y="72772"/>
              </a:lnTo>
              <a:lnTo>
                <a:pt x="1257927" y="1455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D3CE80-A97F-457B-8829-74768CF72E44}">
      <dsp:nvSpPr>
        <dsp:cNvPr id="0" name=""/>
        <dsp:cNvSpPr/>
      </dsp:nvSpPr>
      <dsp:spPr>
        <a:xfrm>
          <a:off x="1753565" y="4134124"/>
          <a:ext cx="103960" cy="318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813"/>
              </a:lnTo>
              <a:lnTo>
                <a:pt x="103960" y="3188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796E2C-6D27-45A1-91C7-D142D05EA1B4}">
      <dsp:nvSpPr>
        <dsp:cNvPr id="0" name=""/>
        <dsp:cNvSpPr/>
      </dsp:nvSpPr>
      <dsp:spPr>
        <a:xfrm>
          <a:off x="1611485" y="3642042"/>
          <a:ext cx="419309" cy="145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772"/>
              </a:lnTo>
              <a:lnTo>
                <a:pt x="419309" y="72772"/>
              </a:lnTo>
              <a:lnTo>
                <a:pt x="419309" y="1455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4BD38F-8B26-4885-A786-60CECE7E0034}">
      <dsp:nvSpPr>
        <dsp:cNvPr id="0" name=""/>
        <dsp:cNvSpPr/>
      </dsp:nvSpPr>
      <dsp:spPr>
        <a:xfrm>
          <a:off x="914946" y="4134124"/>
          <a:ext cx="103960" cy="318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813"/>
              </a:lnTo>
              <a:lnTo>
                <a:pt x="103960" y="3188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74614-E9F9-4376-9A4C-1146D00F3659}">
      <dsp:nvSpPr>
        <dsp:cNvPr id="0" name=""/>
        <dsp:cNvSpPr/>
      </dsp:nvSpPr>
      <dsp:spPr>
        <a:xfrm>
          <a:off x="1192175" y="3642042"/>
          <a:ext cx="419309" cy="145545"/>
        </a:xfrm>
        <a:custGeom>
          <a:avLst/>
          <a:gdLst/>
          <a:ahLst/>
          <a:cxnLst/>
          <a:rect l="0" t="0" r="0" b="0"/>
          <a:pathLst>
            <a:path>
              <a:moveTo>
                <a:pt x="419309" y="0"/>
              </a:moveTo>
              <a:lnTo>
                <a:pt x="419309" y="72772"/>
              </a:lnTo>
              <a:lnTo>
                <a:pt x="0" y="72772"/>
              </a:lnTo>
              <a:lnTo>
                <a:pt x="0" y="1455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493DE7-F46E-4846-981A-6F6F1F9B273E}">
      <dsp:nvSpPr>
        <dsp:cNvPr id="0" name=""/>
        <dsp:cNvSpPr/>
      </dsp:nvSpPr>
      <dsp:spPr>
        <a:xfrm>
          <a:off x="76327" y="4134124"/>
          <a:ext cx="103960" cy="318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813"/>
              </a:lnTo>
              <a:lnTo>
                <a:pt x="103960" y="3188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645BE-C5BE-4E00-B1BB-8B079BAFEE0B}">
      <dsp:nvSpPr>
        <dsp:cNvPr id="0" name=""/>
        <dsp:cNvSpPr/>
      </dsp:nvSpPr>
      <dsp:spPr>
        <a:xfrm>
          <a:off x="353557" y="3642042"/>
          <a:ext cx="1257927" cy="145545"/>
        </a:xfrm>
        <a:custGeom>
          <a:avLst/>
          <a:gdLst/>
          <a:ahLst/>
          <a:cxnLst/>
          <a:rect l="0" t="0" r="0" b="0"/>
          <a:pathLst>
            <a:path>
              <a:moveTo>
                <a:pt x="1257927" y="0"/>
              </a:moveTo>
              <a:lnTo>
                <a:pt x="1257927" y="72772"/>
              </a:lnTo>
              <a:lnTo>
                <a:pt x="0" y="72772"/>
              </a:lnTo>
              <a:lnTo>
                <a:pt x="0" y="1455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AE9076-0381-4DFB-9277-D9D2154EDB79}">
      <dsp:nvSpPr>
        <dsp:cNvPr id="0" name=""/>
        <dsp:cNvSpPr/>
      </dsp:nvSpPr>
      <dsp:spPr>
        <a:xfrm>
          <a:off x="1611485" y="3149960"/>
          <a:ext cx="4822057" cy="145545"/>
        </a:xfrm>
        <a:custGeom>
          <a:avLst/>
          <a:gdLst/>
          <a:ahLst/>
          <a:cxnLst/>
          <a:rect l="0" t="0" r="0" b="0"/>
          <a:pathLst>
            <a:path>
              <a:moveTo>
                <a:pt x="4822057" y="0"/>
              </a:moveTo>
              <a:lnTo>
                <a:pt x="4822057" y="72772"/>
              </a:lnTo>
              <a:lnTo>
                <a:pt x="0" y="72772"/>
              </a:lnTo>
              <a:lnTo>
                <a:pt x="0" y="1455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8F399-FBB9-4559-ABA1-6710409745C3}">
      <dsp:nvSpPr>
        <dsp:cNvPr id="0" name=""/>
        <dsp:cNvSpPr/>
      </dsp:nvSpPr>
      <dsp:spPr>
        <a:xfrm>
          <a:off x="6087005" y="2803423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" kern="1200" dirty="0"/>
            <a:t>控件分类</a:t>
          </a:r>
        </a:p>
      </dsp:txBody>
      <dsp:txXfrm>
        <a:off x="6087005" y="2803423"/>
        <a:ext cx="693073" cy="346536"/>
      </dsp:txXfrm>
    </dsp:sp>
    <dsp:sp modelId="{787F030D-C7D7-4CD6-8CCF-E10E6879884C}">
      <dsp:nvSpPr>
        <dsp:cNvPr id="0" name=""/>
        <dsp:cNvSpPr/>
      </dsp:nvSpPr>
      <dsp:spPr>
        <a:xfrm>
          <a:off x="1264948" y="3295505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" kern="1200" dirty="0"/>
            <a:t>窗口</a:t>
          </a:r>
        </a:p>
      </dsp:txBody>
      <dsp:txXfrm>
        <a:off x="1264948" y="3295505"/>
        <a:ext cx="693073" cy="346536"/>
      </dsp:txXfrm>
    </dsp:sp>
    <dsp:sp modelId="{93221874-0A00-4064-B62E-5CE46536BC19}">
      <dsp:nvSpPr>
        <dsp:cNvPr id="0" name=""/>
        <dsp:cNvSpPr/>
      </dsp:nvSpPr>
      <dsp:spPr>
        <a:xfrm>
          <a:off x="7020" y="3787587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" kern="1200" dirty="0"/>
            <a:t>主窗口</a:t>
          </a:r>
        </a:p>
      </dsp:txBody>
      <dsp:txXfrm>
        <a:off x="7020" y="3787587"/>
        <a:ext cx="693073" cy="346536"/>
      </dsp:txXfrm>
    </dsp:sp>
    <dsp:sp modelId="{5A858885-FDC5-41BD-A259-409AC68733B9}">
      <dsp:nvSpPr>
        <dsp:cNvPr id="0" name=""/>
        <dsp:cNvSpPr/>
      </dsp:nvSpPr>
      <dsp:spPr>
        <a:xfrm>
          <a:off x="180288" y="4279669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00" kern="1200" dirty="0" err="1"/>
            <a:t>QMainWindow</a:t>
          </a:r>
          <a:endParaRPr lang="zh-CN" altLang="en-US" sz="600" kern="1200" dirty="0"/>
        </a:p>
      </dsp:txBody>
      <dsp:txXfrm>
        <a:off x="180288" y="4279669"/>
        <a:ext cx="693073" cy="346536"/>
      </dsp:txXfrm>
    </dsp:sp>
    <dsp:sp modelId="{C3DF663D-7CD0-45F7-AE1E-D9DEA7E04C54}">
      <dsp:nvSpPr>
        <dsp:cNvPr id="0" name=""/>
        <dsp:cNvSpPr/>
      </dsp:nvSpPr>
      <dsp:spPr>
        <a:xfrm>
          <a:off x="845639" y="3787587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" kern="1200" dirty="0"/>
            <a:t>欢迎窗口</a:t>
          </a:r>
        </a:p>
      </dsp:txBody>
      <dsp:txXfrm>
        <a:off x="845639" y="3787587"/>
        <a:ext cx="693073" cy="346536"/>
      </dsp:txXfrm>
    </dsp:sp>
    <dsp:sp modelId="{D3C40571-2437-473D-BB3F-A2675C61379B}">
      <dsp:nvSpPr>
        <dsp:cNvPr id="0" name=""/>
        <dsp:cNvSpPr/>
      </dsp:nvSpPr>
      <dsp:spPr>
        <a:xfrm>
          <a:off x="1018907" y="4279669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00" kern="1200" dirty="0" err="1"/>
            <a:t>QSplashScreen</a:t>
          </a:r>
          <a:endParaRPr lang="zh-CN" altLang="en-US" sz="600" kern="1200" dirty="0"/>
        </a:p>
      </dsp:txBody>
      <dsp:txXfrm>
        <a:off x="1018907" y="4279669"/>
        <a:ext cx="693073" cy="346536"/>
      </dsp:txXfrm>
    </dsp:sp>
    <dsp:sp modelId="{370698C9-4D93-42A4-846D-878D16ABC9DA}">
      <dsp:nvSpPr>
        <dsp:cNvPr id="0" name=""/>
        <dsp:cNvSpPr/>
      </dsp:nvSpPr>
      <dsp:spPr>
        <a:xfrm>
          <a:off x="1684257" y="3787587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" kern="1200" dirty="0"/>
            <a:t>可拖动窗口</a:t>
          </a:r>
        </a:p>
      </dsp:txBody>
      <dsp:txXfrm>
        <a:off x="1684257" y="3787587"/>
        <a:ext cx="693073" cy="346536"/>
      </dsp:txXfrm>
    </dsp:sp>
    <dsp:sp modelId="{49C0BE04-EDE3-499B-A847-D818825BCB59}">
      <dsp:nvSpPr>
        <dsp:cNvPr id="0" name=""/>
        <dsp:cNvSpPr/>
      </dsp:nvSpPr>
      <dsp:spPr>
        <a:xfrm>
          <a:off x="1857526" y="4279669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600" kern="1200" dirty="0" err="1"/>
            <a:t>QDockWidget</a:t>
          </a:r>
          <a:endParaRPr lang="zh-CN" altLang="en-US" sz="600" kern="1200" dirty="0"/>
        </a:p>
      </dsp:txBody>
      <dsp:txXfrm>
        <a:off x="1857526" y="4279669"/>
        <a:ext cx="693073" cy="346536"/>
      </dsp:txXfrm>
    </dsp:sp>
    <dsp:sp modelId="{74617BD2-537B-479D-AE13-5656564EFD67}">
      <dsp:nvSpPr>
        <dsp:cNvPr id="0" name=""/>
        <dsp:cNvSpPr/>
      </dsp:nvSpPr>
      <dsp:spPr>
        <a:xfrm>
          <a:off x="2522876" y="3787587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" kern="1200" dirty="0"/>
            <a:t>多窗口</a:t>
          </a:r>
        </a:p>
      </dsp:txBody>
      <dsp:txXfrm>
        <a:off x="2522876" y="3787587"/>
        <a:ext cx="693073" cy="346536"/>
      </dsp:txXfrm>
    </dsp:sp>
    <dsp:sp modelId="{0420356D-6C42-402E-B057-30610FB724AC}">
      <dsp:nvSpPr>
        <dsp:cNvPr id="0" name=""/>
        <dsp:cNvSpPr/>
      </dsp:nvSpPr>
      <dsp:spPr>
        <a:xfrm>
          <a:off x="2696144" y="4279669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600" kern="1200" dirty="0" err="1"/>
            <a:t>QMdiArea</a:t>
          </a:r>
          <a:endParaRPr lang="zh-CN" altLang="en-US" sz="600" kern="1200" dirty="0"/>
        </a:p>
      </dsp:txBody>
      <dsp:txXfrm>
        <a:off x="2696144" y="4279669"/>
        <a:ext cx="693073" cy="346536"/>
      </dsp:txXfrm>
    </dsp:sp>
    <dsp:sp modelId="{EF979E7D-9C0E-4877-9DC2-27F0C3403886}">
      <dsp:nvSpPr>
        <dsp:cNvPr id="0" name=""/>
        <dsp:cNvSpPr/>
      </dsp:nvSpPr>
      <dsp:spPr>
        <a:xfrm>
          <a:off x="2696144" y="4771751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600" kern="1200" dirty="0" err="1"/>
            <a:t>QMdiSubWindow</a:t>
          </a:r>
          <a:endParaRPr lang="zh-CN" altLang="en-US" sz="600" kern="1200" dirty="0"/>
        </a:p>
      </dsp:txBody>
      <dsp:txXfrm>
        <a:off x="2696144" y="4771751"/>
        <a:ext cx="693073" cy="346536"/>
      </dsp:txXfrm>
    </dsp:sp>
    <dsp:sp modelId="{09B0169D-132F-4B7F-B7FD-CFF0E9B3C488}">
      <dsp:nvSpPr>
        <dsp:cNvPr id="0" name=""/>
        <dsp:cNvSpPr/>
      </dsp:nvSpPr>
      <dsp:spPr>
        <a:xfrm>
          <a:off x="5458041" y="3295505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" kern="1200" dirty="0"/>
            <a:t>用户交互</a:t>
          </a:r>
        </a:p>
      </dsp:txBody>
      <dsp:txXfrm>
        <a:off x="5458041" y="3295505"/>
        <a:ext cx="693073" cy="346536"/>
      </dsp:txXfrm>
    </dsp:sp>
    <dsp:sp modelId="{3E2190E6-9949-44F5-8D05-55CC7F88022E}">
      <dsp:nvSpPr>
        <dsp:cNvPr id="0" name=""/>
        <dsp:cNvSpPr/>
      </dsp:nvSpPr>
      <dsp:spPr>
        <a:xfrm>
          <a:off x="3361495" y="3787587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" kern="1200" dirty="0"/>
            <a:t>按钮</a:t>
          </a:r>
        </a:p>
      </dsp:txBody>
      <dsp:txXfrm>
        <a:off x="3361495" y="3787587"/>
        <a:ext cx="693073" cy="346536"/>
      </dsp:txXfrm>
    </dsp:sp>
    <dsp:sp modelId="{497E850F-A8DD-435E-834E-F09C8A954731}">
      <dsp:nvSpPr>
        <dsp:cNvPr id="0" name=""/>
        <dsp:cNvSpPr/>
      </dsp:nvSpPr>
      <dsp:spPr>
        <a:xfrm>
          <a:off x="3534763" y="4279669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600" kern="1200"/>
            <a:t>QAbstractButton </a:t>
          </a:r>
          <a:r>
            <a:rPr lang="zh-CN" altLang="en-US" sz="600" kern="1200"/>
            <a:t>及其子类 </a:t>
          </a:r>
          <a:endParaRPr lang="zh-CN" altLang="en-US" sz="600" kern="1200" dirty="0"/>
        </a:p>
      </dsp:txBody>
      <dsp:txXfrm>
        <a:off x="3534763" y="4279669"/>
        <a:ext cx="693073" cy="346536"/>
      </dsp:txXfrm>
    </dsp:sp>
    <dsp:sp modelId="{1C0FED54-DE97-4780-9271-11A9191A3439}">
      <dsp:nvSpPr>
        <dsp:cNvPr id="0" name=""/>
        <dsp:cNvSpPr/>
      </dsp:nvSpPr>
      <dsp:spPr>
        <a:xfrm>
          <a:off x="4200113" y="3787587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" kern="1200" dirty="0"/>
            <a:t>滑块</a:t>
          </a:r>
        </a:p>
      </dsp:txBody>
      <dsp:txXfrm>
        <a:off x="4200113" y="3787587"/>
        <a:ext cx="693073" cy="346536"/>
      </dsp:txXfrm>
    </dsp:sp>
    <dsp:sp modelId="{A0FFD824-B6D6-4E9E-BE45-C8B0DEFC10ED}">
      <dsp:nvSpPr>
        <dsp:cNvPr id="0" name=""/>
        <dsp:cNvSpPr/>
      </dsp:nvSpPr>
      <dsp:spPr>
        <a:xfrm>
          <a:off x="4373382" y="4279669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600" kern="1200"/>
            <a:t>QAbstractSlider </a:t>
          </a:r>
          <a:r>
            <a:rPr lang="zh-CN" altLang="en-US" sz="600" kern="1200"/>
            <a:t>及其子类 </a:t>
          </a:r>
          <a:endParaRPr lang="zh-CN" altLang="en-US" sz="600" kern="1200" dirty="0"/>
        </a:p>
      </dsp:txBody>
      <dsp:txXfrm>
        <a:off x="4373382" y="4279669"/>
        <a:ext cx="693073" cy="346536"/>
      </dsp:txXfrm>
    </dsp:sp>
    <dsp:sp modelId="{2812C70B-3524-49A9-9D4A-BA7E96F9F4A3}">
      <dsp:nvSpPr>
        <dsp:cNvPr id="0" name=""/>
        <dsp:cNvSpPr/>
      </dsp:nvSpPr>
      <dsp:spPr>
        <a:xfrm>
          <a:off x="5038732" y="3787587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" kern="1200" dirty="0"/>
            <a:t>步长调节框</a:t>
          </a:r>
        </a:p>
      </dsp:txBody>
      <dsp:txXfrm>
        <a:off x="5038732" y="3787587"/>
        <a:ext cx="693073" cy="346536"/>
      </dsp:txXfrm>
    </dsp:sp>
    <dsp:sp modelId="{E784B638-9499-4381-9AE7-7BF6AAEF14ED}">
      <dsp:nvSpPr>
        <dsp:cNvPr id="0" name=""/>
        <dsp:cNvSpPr/>
      </dsp:nvSpPr>
      <dsp:spPr>
        <a:xfrm>
          <a:off x="5212000" y="4279669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600" kern="1200"/>
            <a:t>QAbstractSpinBox </a:t>
          </a:r>
          <a:r>
            <a:rPr lang="zh-CN" altLang="en-US" sz="600" kern="1200"/>
            <a:t>及其子类 </a:t>
          </a:r>
          <a:endParaRPr lang="zh-CN" altLang="en-US" sz="600" kern="1200" dirty="0"/>
        </a:p>
      </dsp:txBody>
      <dsp:txXfrm>
        <a:off x="5212000" y="4279669"/>
        <a:ext cx="693073" cy="346536"/>
      </dsp:txXfrm>
    </dsp:sp>
    <dsp:sp modelId="{5727C765-1767-4E07-90BA-0280702655C6}">
      <dsp:nvSpPr>
        <dsp:cNvPr id="0" name=""/>
        <dsp:cNvSpPr/>
      </dsp:nvSpPr>
      <dsp:spPr>
        <a:xfrm>
          <a:off x="5877351" y="3787587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" kern="1200" dirty="0"/>
            <a:t>下拉框</a:t>
          </a:r>
        </a:p>
      </dsp:txBody>
      <dsp:txXfrm>
        <a:off x="5877351" y="3787587"/>
        <a:ext cx="693073" cy="346536"/>
      </dsp:txXfrm>
    </dsp:sp>
    <dsp:sp modelId="{4AE4B4D2-1166-45BA-AC2B-F05D0461B58F}">
      <dsp:nvSpPr>
        <dsp:cNvPr id="0" name=""/>
        <dsp:cNvSpPr/>
      </dsp:nvSpPr>
      <dsp:spPr>
        <a:xfrm>
          <a:off x="6050619" y="4279669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600" kern="1200"/>
            <a:t>QComboBox</a:t>
          </a:r>
          <a:r>
            <a:rPr lang="zh-CN" altLang="en-US" sz="600" kern="1200"/>
            <a:t>及其子类 </a:t>
          </a:r>
          <a:endParaRPr lang="zh-CN" altLang="en-US" sz="600" kern="1200" dirty="0"/>
        </a:p>
      </dsp:txBody>
      <dsp:txXfrm>
        <a:off x="6050619" y="4279669"/>
        <a:ext cx="693073" cy="346536"/>
      </dsp:txXfrm>
    </dsp:sp>
    <dsp:sp modelId="{68A1A015-18FB-4555-858E-8488142BA52C}">
      <dsp:nvSpPr>
        <dsp:cNvPr id="0" name=""/>
        <dsp:cNvSpPr/>
      </dsp:nvSpPr>
      <dsp:spPr>
        <a:xfrm>
          <a:off x="6715969" y="3787587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" kern="1200" dirty="0"/>
            <a:t>键盘输入框</a:t>
          </a:r>
        </a:p>
      </dsp:txBody>
      <dsp:txXfrm>
        <a:off x="6715969" y="3787587"/>
        <a:ext cx="693073" cy="346536"/>
      </dsp:txXfrm>
    </dsp:sp>
    <dsp:sp modelId="{E39E647E-A47A-4191-8BF2-70F233684579}">
      <dsp:nvSpPr>
        <dsp:cNvPr id="0" name=""/>
        <dsp:cNvSpPr/>
      </dsp:nvSpPr>
      <dsp:spPr>
        <a:xfrm>
          <a:off x="6889237" y="4279669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600" kern="1200" dirty="0" err="1"/>
            <a:t>QLineEdit</a:t>
          </a:r>
          <a:endParaRPr lang="zh-CN" altLang="en-US" sz="600" kern="1200" dirty="0"/>
        </a:p>
      </dsp:txBody>
      <dsp:txXfrm>
        <a:off x="6889237" y="4279669"/>
        <a:ext cx="693073" cy="346536"/>
      </dsp:txXfrm>
    </dsp:sp>
    <dsp:sp modelId="{A2CE073F-883B-45DD-97FC-BE32D4DFBA4C}">
      <dsp:nvSpPr>
        <dsp:cNvPr id="0" name=""/>
        <dsp:cNvSpPr/>
      </dsp:nvSpPr>
      <dsp:spPr>
        <a:xfrm>
          <a:off x="6889237" y="4771751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600" kern="1200" dirty="0" err="1"/>
            <a:t>QTextEdit</a:t>
          </a:r>
          <a:endParaRPr lang="zh-CN" altLang="en-US" sz="600" kern="1200" dirty="0"/>
        </a:p>
      </dsp:txBody>
      <dsp:txXfrm>
        <a:off x="6889237" y="4771751"/>
        <a:ext cx="693073" cy="346536"/>
      </dsp:txXfrm>
    </dsp:sp>
    <dsp:sp modelId="{662DBC55-75F3-4C8E-A261-B506779DBE44}">
      <dsp:nvSpPr>
        <dsp:cNvPr id="0" name=""/>
        <dsp:cNvSpPr/>
      </dsp:nvSpPr>
      <dsp:spPr>
        <a:xfrm>
          <a:off x="6889237" y="5263833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600" kern="1200" dirty="0" err="1"/>
            <a:t>QPlainTextEdit</a:t>
          </a:r>
          <a:endParaRPr lang="zh-CN" altLang="en-US" sz="600" kern="1200" dirty="0"/>
        </a:p>
      </dsp:txBody>
      <dsp:txXfrm>
        <a:off x="6889237" y="5263833"/>
        <a:ext cx="693073" cy="346536"/>
      </dsp:txXfrm>
    </dsp:sp>
    <dsp:sp modelId="{CC6AD488-485C-4A69-9F71-1356AB47D3A5}">
      <dsp:nvSpPr>
        <dsp:cNvPr id="0" name=""/>
        <dsp:cNvSpPr/>
      </dsp:nvSpPr>
      <dsp:spPr>
        <a:xfrm>
          <a:off x="6889237" y="5755915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600" kern="1200" dirty="0" err="1"/>
            <a:t>QKeySequenceEdit</a:t>
          </a:r>
          <a:endParaRPr lang="zh-CN" altLang="en-US" sz="600" kern="1200" dirty="0"/>
        </a:p>
      </dsp:txBody>
      <dsp:txXfrm>
        <a:off x="6889237" y="5755915"/>
        <a:ext cx="693073" cy="346536"/>
      </dsp:txXfrm>
    </dsp:sp>
    <dsp:sp modelId="{36AE3D2A-88FC-466F-A1E7-EADE842251F1}">
      <dsp:nvSpPr>
        <dsp:cNvPr id="0" name=""/>
        <dsp:cNvSpPr/>
      </dsp:nvSpPr>
      <dsp:spPr>
        <a:xfrm>
          <a:off x="7554588" y="3787587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" kern="1200" dirty="0"/>
            <a:t>橡皮筋</a:t>
          </a:r>
        </a:p>
      </dsp:txBody>
      <dsp:txXfrm>
        <a:off x="7554588" y="3787587"/>
        <a:ext cx="693073" cy="346536"/>
      </dsp:txXfrm>
    </dsp:sp>
    <dsp:sp modelId="{82BB483F-7156-4D58-AFF7-BBA46441C397}">
      <dsp:nvSpPr>
        <dsp:cNvPr id="0" name=""/>
        <dsp:cNvSpPr/>
      </dsp:nvSpPr>
      <dsp:spPr>
        <a:xfrm>
          <a:off x="9231825" y="3295505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" kern="1200" dirty="0"/>
            <a:t>信息展示</a:t>
          </a:r>
        </a:p>
      </dsp:txBody>
      <dsp:txXfrm>
        <a:off x="9231825" y="3295505"/>
        <a:ext cx="693073" cy="346536"/>
      </dsp:txXfrm>
    </dsp:sp>
    <dsp:sp modelId="{14CDE875-8FD9-4371-A474-FCEA04CC91F1}">
      <dsp:nvSpPr>
        <dsp:cNvPr id="0" name=""/>
        <dsp:cNvSpPr/>
      </dsp:nvSpPr>
      <dsp:spPr>
        <a:xfrm>
          <a:off x="8393206" y="3787587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" kern="1200" dirty="0"/>
            <a:t>对话框</a:t>
          </a:r>
        </a:p>
      </dsp:txBody>
      <dsp:txXfrm>
        <a:off x="8393206" y="3787587"/>
        <a:ext cx="693073" cy="346536"/>
      </dsp:txXfrm>
    </dsp:sp>
    <dsp:sp modelId="{4F34FA2F-5D25-4E88-81CD-C2F31142B872}">
      <dsp:nvSpPr>
        <dsp:cNvPr id="0" name=""/>
        <dsp:cNvSpPr/>
      </dsp:nvSpPr>
      <dsp:spPr>
        <a:xfrm>
          <a:off x="8566475" y="4279669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600" kern="1200" dirty="0" err="1"/>
            <a:t>QDialog</a:t>
          </a:r>
          <a:r>
            <a:rPr lang="zh-CN" altLang="en-US" sz="600" kern="1200" dirty="0"/>
            <a:t>及其子类 </a:t>
          </a:r>
        </a:p>
      </dsp:txBody>
      <dsp:txXfrm>
        <a:off x="8566475" y="4279669"/>
        <a:ext cx="693073" cy="346536"/>
      </dsp:txXfrm>
    </dsp:sp>
    <dsp:sp modelId="{CB968E25-ACC2-4183-94AB-BCCB8AAE7D34}">
      <dsp:nvSpPr>
        <dsp:cNvPr id="0" name=""/>
        <dsp:cNvSpPr/>
      </dsp:nvSpPr>
      <dsp:spPr>
        <a:xfrm>
          <a:off x="9231825" y="3787587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" kern="1200" dirty="0"/>
            <a:t>展示信息</a:t>
          </a:r>
        </a:p>
      </dsp:txBody>
      <dsp:txXfrm>
        <a:off x="9231825" y="3787587"/>
        <a:ext cx="693073" cy="346536"/>
      </dsp:txXfrm>
    </dsp:sp>
    <dsp:sp modelId="{0C5C7734-C36E-463E-A4A1-350B5F3C4AB5}">
      <dsp:nvSpPr>
        <dsp:cNvPr id="0" name=""/>
        <dsp:cNvSpPr/>
      </dsp:nvSpPr>
      <dsp:spPr>
        <a:xfrm>
          <a:off x="9405093" y="4279669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600" kern="1200" dirty="0" err="1"/>
            <a:t>QFrame</a:t>
          </a:r>
          <a:r>
            <a:rPr lang="zh-CN" altLang="en-US" sz="600" kern="1200" dirty="0"/>
            <a:t>及其子类 及 </a:t>
          </a:r>
          <a:r>
            <a:rPr lang="en-US" altLang="en-US" sz="600" kern="1200" dirty="0" err="1"/>
            <a:t>QProgressBar</a:t>
          </a:r>
          <a:endParaRPr lang="zh-CN" altLang="en-US" sz="600" kern="1200" dirty="0"/>
        </a:p>
      </dsp:txBody>
      <dsp:txXfrm>
        <a:off x="9405093" y="4279669"/>
        <a:ext cx="693073" cy="346536"/>
      </dsp:txXfrm>
    </dsp:sp>
    <dsp:sp modelId="{E1B4845E-BE47-4E4B-8F4E-26AB3532C17C}">
      <dsp:nvSpPr>
        <dsp:cNvPr id="0" name=""/>
        <dsp:cNvSpPr/>
      </dsp:nvSpPr>
      <dsp:spPr>
        <a:xfrm>
          <a:off x="10070444" y="3787587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" kern="1200" dirty="0"/>
            <a:t>日历</a:t>
          </a:r>
        </a:p>
      </dsp:txBody>
      <dsp:txXfrm>
        <a:off x="10070444" y="3787587"/>
        <a:ext cx="693073" cy="346536"/>
      </dsp:txXfrm>
    </dsp:sp>
    <dsp:sp modelId="{B5399D90-9268-4BBB-9C88-792A8B1EACE2}">
      <dsp:nvSpPr>
        <dsp:cNvPr id="0" name=""/>
        <dsp:cNvSpPr/>
      </dsp:nvSpPr>
      <dsp:spPr>
        <a:xfrm>
          <a:off x="10243712" y="4279669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600" kern="1200"/>
            <a:t>QCalendarWidget</a:t>
          </a:r>
          <a:endParaRPr lang="zh-CN" altLang="en-US" sz="600" kern="1200" dirty="0"/>
        </a:p>
      </dsp:txBody>
      <dsp:txXfrm>
        <a:off x="10243712" y="4279669"/>
        <a:ext cx="693073" cy="346536"/>
      </dsp:txXfrm>
    </dsp:sp>
    <dsp:sp modelId="{B9AC6761-1C28-4625-AB13-DF2AFAC59431}">
      <dsp:nvSpPr>
        <dsp:cNvPr id="0" name=""/>
        <dsp:cNvSpPr/>
      </dsp:nvSpPr>
      <dsp:spPr>
        <a:xfrm>
          <a:off x="10909062" y="3295505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" kern="1200" dirty="0"/>
            <a:t>其他控件</a:t>
          </a:r>
        </a:p>
      </dsp:txBody>
      <dsp:txXfrm>
        <a:off x="10909062" y="3295505"/>
        <a:ext cx="693073" cy="346536"/>
      </dsp:txXfrm>
    </dsp:sp>
    <dsp:sp modelId="{DA2EFB0E-3B27-4A29-A487-85D2B6C81D52}">
      <dsp:nvSpPr>
        <dsp:cNvPr id="0" name=""/>
        <dsp:cNvSpPr/>
      </dsp:nvSpPr>
      <dsp:spPr>
        <a:xfrm>
          <a:off x="11082331" y="3787587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00" kern="1200" dirty="0" err="1"/>
            <a:t>QFocusFrame</a:t>
          </a:r>
          <a:endParaRPr lang="zh-CN" altLang="en-US" sz="600" kern="1200" dirty="0"/>
        </a:p>
      </dsp:txBody>
      <dsp:txXfrm>
        <a:off x="11082331" y="3787587"/>
        <a:ext cx="693073" cy="346536"/>
      </dsp:txXfrm>
    </dsp:sp>
    <dsp:sp modelId="{26107D45-2952-4D71-A4C9-EB378814F692}">
      <dsp:nvSpPr>
        <dsp:cNvPr id="0" name=""/>
        <dsp:cNvSpPr/>
      </dsp:nvSpPr>
      <dsp:spPr>
        <a:xfrm>
          <a:off x="11082331" y="4279669"/>
          <a:ext cx="693073" cy="3465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00" kern="1200" dirty="0" err="1"/>
            <a:t>QSizeGrip</a:t>
          </a:r>
          <a:endParaRPr lang="zh-CN" altLang="en-US" sz="600" kern="1200" dirty="0"/>
        </a:p>
      </dsp:txBody>
      <dsp:txXfrm>
        <a:off x="11082331" y="4279669"/>
        <a:ext cx="693073" cy="346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3468F-90F5-4420-ABF2-E178034558AE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04285-41E8-4042-A6F0-8C55CA5EAA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11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0CDC8-B5A3-A92D-0A82-AA6537361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39DF51-5333-F7B0-9947-298DFCD7F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CA1331-3884-6754-3754-C915A1F15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F4E90D-F5AE-7BF2-926A-F6C874E04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E6CCA0-DB37-9200-6E72-ECF4F4D7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711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EF9DC-622C-43C4-E7E3-34111F0F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44BA02-F230-E67C-537A-6647DFF05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55B321-E954-40FE-C5E5-1AD0B4DC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5D075-8358-B7DA-B553-78028EAA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86896F-6C67-D44D-DCEA-9F9575A1D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91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976AF4-F75E-CD18-6C2A-684C3F78E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C38496-C80F-1615-69AC-6994144CA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F95B17-8491-99F9-65AE-1A2450BD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8D2773-F25E-E73F-ED74-E82339601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369462-14E7-C6C2-C9E3-7670E1B3E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11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9D0EE-1B59-7F30-5CB7-3427FFEE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AB553E-D869-6797-C4D4-009360A45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5C788-C6D0-2532-A2F4-34C34416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BEEB1A-3857-38DD-66F4-BDE797C51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4070F5-7A24-11A5-F50F-F5F59F03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5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660DA-968A-BD69-FE01-557A4E04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DDEAEF-AB36-48D8-F04A-540BEC309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6A97F9-A1C3-B5EB-8B50-EEAE70CF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443C31-3298-0EDB-FE1C-6C6D923D2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15A8D6-0BEB-DAFD-9B3E-78D25184B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283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DF03C2-3F99-8CED-C69C-37A6ACFD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8909CA-2338-87CD-220B-FC94CCD08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3E47C3-5926-9A46-4717-159D7B787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7886BD-8D05-1494-84C0-1D08E1956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B807F1-F99A-77FD-2143-07D218F69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F63FCA-B3A5-936F-64C8-66401AE0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73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91173-D6C2-3BC6-4CB1-B461C908E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AD2E5F-402A-01D7-3838-8E358993A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CEC7A1-C9AC-2922-2865-9B8943242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63A9B2D-53A8-C353-5591-9E1B6B3542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D26E5E-F9EA-FCA5-37F7-9973EF358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164B56-C945-0F65-E203-858594118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9315C0-BDD7-7103-A325-3B9C7A1B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8C4B1E-A55A-CDB9-AA70-EF84A0BF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61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3718F-B2BD-05A2-434E-F618AD52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8B88B10-6A20-7821-A1A8-A4F5A294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F27BBD-E7BE-9F58-88B5-FC728142E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913925-F447-CA5A-51A6-FBE701BA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028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12DF1B-A833-81C5-6571-A772DE426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96C177-47C2-6D67-8545-990D5B3CB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4D5E78-D550-232B-96B7-8440FF6B6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271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1DCF4-4CCF-2364-65EC-9C9BFEA3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4714F4-7DB0-C97A-F784-5CFBAC695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CB6652-0C88-7400-7A06-6936B1C34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FF22F2-FF19-83E2-E392-3B177B024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66D0C3-19F3-AA71-4B80-9CFA4208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72DF26-757A-AA86-0819-F73A8FA5B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999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DCD79F-AE28-1BFD-B710-46914D7BB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7F18482-3BA3-26B8-B518-F5F1399E87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56E380-642F-992F-E6C8-8EC6AE77C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3996B7-B78D-E849-7603-5B9BB900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D452E8-6F5E-74FE-CD6A-3CA621B5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5CEDBF-0BF4-AA17-00CB-4122215E1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A31C5E-9505-2C4B-DC5F-98F7D068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0D6D44-DAF1-5FCB-D58E-AB941A4A1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406CE2-649C-0E3B-C775-A6AA877A2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A20BC-3DB5-49D1-845C-1F65802E4C8F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240012-2A94-3D4E-8D2D-3153EC0501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9AEB43-D5DE-5B20-DD73-302601F9B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29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gif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gif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gif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52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6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png"/><Relationship Id="rId7" Type="http://schemas.openxmlformats.org/officeDocument/2006/relationships/image" Target="../media/image5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gi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.png"/><Relationship Id="rId7" Type="http://schemas.openxmlformats.org/officeDocument/2006/relationships/image" Target="../media/image7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.png"/><Relationship Id="rId9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6.gif"/><Relationship Id="rId17" Type="http://schemas.openxmlformats.org/officeDocument/2006/relationships/image" Target="../media/image21.png"/><Relationship Id="rId2" Type="http://schemas.openxmlformats.org/officeDocument/2006/relationships/image" Target="../media/image8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5.gif"/><Relationship Id="rId5" Type="http://schemas.openxmlformats.org/officeDocument/2006/relationships/diagramData" Target="../diagrams/data1.xml"/><Relationship Id="rId15" Type="http://schemas.openxmlformats.org/officeDocument/2006/relationships/image" Target="../media/image19.png"/><Relationship Id="rId10" Type="http://schemas.openxmlformats.org/officeDocument/2006/relationships/image" Target="../media/image14.gif"/><Relationship Id="rId4" Type="http://schemas.openxmlformats.org/officeDocument/2006/relationships/image" Target="../media/image4.png"/><Relationship Id="rId9" Type="http://schemas.microsoft.com/office/2007/relationships/diagramDrawing" Target="../diagrams/drawing1.xml"/><Relationship Id="rId14" Type="http://schemas.openxmlformats.org/officeDocument/2006/relationships/image" Target="../media/image1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 descr="未标题-1">
            <a:extLst>
              <a:ext uri="{FF2B5EF4-FFF2-40B4-BE49-F238E27FC236}">
                <a16:creationId xmlns:a16="http://schemas.microsoft.com/office/drawing/2014/main" id="{BDF5EBE6-8705-6269-48F2-82B4E5FB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78" y="-53975"/>
            <a:ext cx="12193588" cy="696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11">
            <a:extLst>
              <a:ext uri="{FF2B5EF4-FFF2-40B4-BE49-F238E27FC236}">
                <a16:creationId xmlns:a16="http://schemas.microsoft.com/office/drawing/2014/main" id="{967D7297-1FD1-05FD-320D-7C468D2FE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" y="6565181"/>
            <a:ext cx="1351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00" i="1" dirty="0">
                <a:solidFill>
                  <a:schemeClr val="bg1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made by </a:t>
            </a:r>
            <a:r>
              <a:rPr lang="zh-CN" altLang="en-US" sz="900" b="1" i="1" dirty="0">
                <a:solidFill>
                  <a:schemeClr val="bg1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我不是</a:t>
            </a:r>
            <a:r>
              <a:rPr lang="en-US" altLang="zh-CN" sz="900" b="1" i="1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Qt</a:t>
            </a:r>
            <a:endParaRPr lang="zh-CN" altLang="en-US" sz="900" b="1" i="1" dirty="0">
              <a:solidFill>
                <a:schemeClr val="bg1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pic>
        <p:nvPicPr>
          <p:cNvPr id="11" name="图片 10" descr="图标&#10;&#10;描述已自动生成">
            <a:extLst>
              <a:ext uri="{FF2B5EF4-FFF2-40B4-BE49-F238E27FC236}">
                <a16:creationId xmlns:a16="http://schemas.microsoft.com/office/drawing/2014/main" id="{01B81B43-776E-E055-D7A3-CCF7CA624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675" y="5135578"/>
            <a:ext cx="2809876" cy="1469216"/>
          </a:xfrm>
          <a:prstGeom prst="rect">
            <a:avLst/>
          </a:prstGeom>
        </p:spPr>
      </p:pic>
      <p:pic>
        <p:nvPicPr>
          <p:cNvPr id="15" name="图片 14" descr="手机屏幕的截图&#10;&#10;中度可信度描述已自动生成">
            <a:extLst>
              <a:ext uri="{FF2B5EF4-FFF2-40B4-BE49-F238E27FC236}">
                <a16:creationId xmlns:a16="http://schemas.microsoft.com/office/drawing/2014/main" id="{4A8BFD74-46C9-9A2E-CB25-811D98739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342" y="5222754"/>
            <a:ext cx="1613958" cy="1382040"/>
          </a:xfrm>
          <a:prstGeom prst="rect">
            <a:avLst/>
          </a:prstGeom>
        </p:spPr>
      </p:pic>
      <p:sp>
        <p:nvSpPr>
          <p:cNvPr id="27" name="文本框 3">
            <a:extLst>
              <a:ext uri="{FF2B5EF4-FFF2-40B4-BE49-F238E27FC236}">
                <a16:creationId xmlns:a16="http://schemas.microsoft.com/office/drawing/2014/main" id="{4C19E67D-6BDC-B705-88A1-FF527C2CE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9139" y="6645117"/>
            <a:ext cx="43925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Every individual is different and talented, what you need are passion.</a:t>
            </a:r>
            <a:endParaRPr lang="zh-CN" altLang="en-US" sz="1000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AA01953-D5C4-DE75-9EE2-882B104AEA07}"/>
              </a:ext>
            </a:extLst>
          </p:cNvPr>
          <p:cNvSpPr txBox="1"/>
          <p:nvPr/>
        </p:nvSpPr>
        <p:spPr>
          <a:xfrm>
            <a:off x="852488" y="2497327"/>
            <a:ext cx="777001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en-US" altLang="zh-CN" sz="2800" b="1" spc="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800" b="1" spc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spc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所有可视化控件的基石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43C1DD2-BECF-FC56-4E2B-A24218BB785A}"/>
              </a:ext>
            </a:extLst>
          </p:cNvPr>
          <p:cNvSpPr/>
          <p:nvPr/>
        </p:nvSpPr>
        <p:spPr>
          <a:xfrm>
            <a:off x="952500" y="3225800"/>
            <a:ext cx="726032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44" name="图片 43" descr="图标&#10;&#10;描述已自动生成">
            <a:extLst>
              <a:ext uri="{FF2B5EF4-FFF2-40B4-BE49-F238E27FC236}">
                <a16:creationId xmlns:a16="http://schemas.microsoft.com/office/drawing/2014/main" id="{55338B84-3664-C822-6D4E-58C7CD0B4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8" y="823822"/>
            <a:ext cx="785812" cy="3601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4BFB5C-3C9D-23C2-3DE3-58C6E7A88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335" y="3476772"/>
            <a:ext cx="6688487" cy="25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7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702891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-03sizeHint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sizePolicy</a:t>
            </a:r>
            <a:endParaRPr lang="zh-CN" altLang="en-US" sz="2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FEA30C7-8DDE-82BA-82C7-473947BC81D8}"/>
              </a:ext>
            </a:extLst>
          </p:cNvPr>
          <p:cNvSpPr txBox="1"/>
          <p:nvPr/>
        </p:nvSpPr>
        <p:spPr>
          <a:xfrm>
            <a:off x="1055499" y="2622144"/>
            <a:ext cx="4078476" cy="16137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sizeHint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提供了控件默认值（参考值），但控件具体大小还有其他因素决定，例如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minimumSize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maximumSize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sizePolicy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是一种尺寸策略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当加入到布局里时，控件会依据策略调整自身尺寸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F0030E-AFCF-E79A-A721-1320B1777AA3}"/>
              </a:ext>
            </a:extLst>
          </p:cNvPr>
          <p:cNvSpPr txBox="1"/>
          <p:nvPr/>
        </p:nvSpPr>
        <p:spPr>
          <a:xfrm>
            <a:off x="6209299" y="3289533"/>
            <a:ext cx="5249276" cy="15696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QSizePolicy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Fixed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只使用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sizeHint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的返回值、不伸缩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QSizePolicy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::Minimum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sizeHint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的返回值是最小的、可以伸缩）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QSizePolicy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::Maximum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sizeHint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的返回值是最大的、可以伸缩）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QSizePolicy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::Preferred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sizeHint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的返回值是最佳的、可以伸缩）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QSizePolicy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::Expanding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sizeHint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的返回值是最佳的、更倾向于拉伸）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QSizePolicy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MinimumExpanding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sizeHint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的返回值是最小的、更倾向于拉伸）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QSizePolicy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::Ignored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sizeHint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的返回值被忽略、可以伸缩）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连接符: 曲线 6">
            <a:extLst>
              <a:ext uri="{FF2B5EF4-FFF2-40B4-BE49-F238E27FC236}">
                <a16:creationId xmlns:a16="http://schemas.microsoft.com/office/drawing/2014/main" id="{72020659-7572-3D6D-E425-C0DF5EA1576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000625" y="3558685"/>
            <a:ext cx="1208674" cy="515678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E606152-53AB-885F-602C-617981BC07A4}"/>
              </a:ext>
            </a:extLst>
          </p:cNvPr>
          <p:cNvSpPr txBox="1"/>
          <p:nvPr/>
        </p:nvSpPr>
        <p:spPr>
          <a:xfrm>
            <a:off x="6209299" y="1612352"/>
            <a:ext cx="2896000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当控件未被加入到布局时，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sizeHint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QSize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(-1,-1)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是无效值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当控件被加入到布局时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sizeHint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返回有效值，供参考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58492E10-8BEA-DCCD-F7F5-40779C8A2A1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895849" y="2027851"/>
            <a:ext cx="1313450" cy="1048724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7EC5EDF0-C85C-BEF0-91E3-09AD9F9F6E9C}"/>
              </a:ext>
            </a:extLst>
          </p:cNvPr>
          <p:cNvSpPr txBox="1"/>
          <p:nvPr/>
        </p:nvSpPr>
        <p:spPr>
          <a:xfrm>
            <a:off x="6209299" y="4945482"/>
            <a:ext cx="3957051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关于拉伸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Expanding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Preferred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权重更大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Expanding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MinimumExpanding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权重一样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B8FEAEB-937C-8C9F-C4E7-4667F1E9C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499" y="4606545"/>
            <a:ext cx="4131538" cy="13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68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572945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-04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最大最小尺寸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495E2DC-555D-55A5-EAB7-B1F5CA84B155}"/>
              </a:ext>
            </a:extLst>
          </p:cNvPr>
          <p:cNvSpPr txBox="1"/>
          <p:nvPr/>
        </p:nvSpPr>
        <p:spPr>
          <a:xfrm>
            <a:off x="176981" y="2213351"/>
            <a:ext cx="1474825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最大最小尺寸获取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D2B4F5-C183-0227-913C-3211635513B4}"/>
              </a:ext>
            </a:extLst>
          </p:cNvPr>
          <p:cNvSpPr txBox="1"/>
          <p:nvPr/>
        </p:nvSpPr>
        <p:spPr>
          <a:xfrm>
            <a:off x="1857376" y="1213141"/>
            <a:ext cx="3157075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minimumWidth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获取最小尺寸宽度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CE8A39-A6C2-4B54-E7C2-2C4D83201E32}"/>
              </a:ext>
            </a:extLst>
          </p:cNvPr>
          <p:cNvSpPr txBox="1"/>
          <p:nvPr/>
        </p:nvSpPr>
        <p:spPr>
          <a:xfrm>
            <a:off x="1857375" y="1543819"/>
            <a:ext cx="3157076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minimumHeight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获取最小尺寸高度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624AA52-D446-5783-59FA-8EE867B9EB78}"/>
              </a:ext>
            </a:extLst>
          </p:cNvPr>
          <p:cNvSpPr txBox="1"/>
          <p:nvPr/>
        </p:nvSpPr>
        <p:spPr>
          <a:xfrm>
            <a:off x="1857374" y="1874497"/>
            <a:ext cx="315707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minimumSize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获取最小尺寸宽度和高度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0251C5-B4FC-3101-062B-57BEFCB2F196}"/>
              </a:ext>
            </a:extLst>
          </p:cNvPr>
          <p:cNvSpPr txBox="1"/>
          <p:nvPr/>
        </p:nvSpPr>
        <p:spPr>
          <a:xfrm>
            <a:off x="1857376" y="2482174"/>
            <a:ext cx="3157075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maximumWidth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获取最小尺寸宽度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3377CF7-B9C7-CF6F-47AA-1E71420F7E7E}"/>
              </a:ext>
            </a:extLst>
          </p:cNvPr>
          <p:cNvSpPr txBox="1"/>
          <p:nvPr/>
        </p:nvSpPr>
        <p:spPr>
          <a:xfrm>
            <a:off x="1857375" y="2823073"/>
            <a:ext cx="3157075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maximumHeight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获取最小尺寸高度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46EB800-28FE-CC49-3BB4-9EF7C42314BA}"/>
              </a:ext>
            </a:extLst>
          </p:cNvPr>
          <p:cNvSpPr txBox="1"/>
          <p:nvPr/>
        </p:nvSpPr>
        <p:spPr>
          <a:xfrm>
            <a:off x="1857376" y="3163972"/>
            <a:ext cx="315707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maximumSize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获取最小尺寸宽度和高度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50D5488-C29A-4235-C6B1-9901F4C975A5}"/>
              </a:ext>
            </a:extLst>
          </p:cNvPr>
          <p:cNvSpPr txBox="1"/>
          <p:nvPr/>
        </p:nvSpPr>
        <p:spPr>
          <a:xfrm>
            <a:off x="6348054" y="2182853"/>
            <a:ext cx="1474825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最大最小尺寸设置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8D5375C-C3F8-B05A-7747-C0D1C7B1CE4D}"/>
              </a:ext>
            </a:extLst>
          </p:cNvPr>
          <p:cNvSpPr txBox="1"/>
          <p:nvPr/>
        </p:nvSpPr>
        <p:spPr>
          <a:xfrm>
            <a:off x="8028449" y="1182643"/>
            <a:ext cx="341424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setMinimumWidth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设置最小尺寸宽度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D103899-F8DE-7D4E-BBB5-D6DB85402972}"/>
              </a:ext>
            </a:extLst>
          </p:cNvPr>
          <p:cNvSpPr txBox="1"/>
          <p:nvPr/>
        </p:nvSpPr>
        <p:spPr>
          <a:xfrm>
            <a:off x="8028447" y="1513321"/>
            <a:ext cx="3414249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setMinimumHeight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设置最小尺寸高度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FB710D0-288C-E400-C280-62466B0D3AFD}"/>
              </a:ext>
            </a:extLst>
          </p:cNvPr>
          <p:cNvSpPr txBox="1"/>
          <p:nvPr/>
        </p:nvSpPr>
        <p:spPr>
          <a:xfrm>
            <a:off x="8028447" y="1843999"/>
            <a:ext cx="34142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setMinimumSize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设置最小尺寸宽度和高度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5385AF8-0C84-A8B4-21E4-E52B2DFED483}"/>
              </a:ext>
            </a:extLst>
          </p:cNvPr>
          <p:cNvSpPr txBox="1"/>
          <p:nvPr/>
        </p:nvSpPr>
        <p:spPr>
          <a:xfrm>
            <a:off x="8028449" y="2451676"/>
            <a:ext cx="341425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setMaximumWidth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设置最小尺寸宽度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1074278-6D2E-297A-E73D-5A9D1DFA9328}"/>
              </a:ext>
            </a:extLst>
          </p:cNvPr>
          <p:cNvSpPr txBox="1"/>
          <p:nvPr/>
        </p:nvSpPr>
        <p:spPr>
          <a:xfrm>
            <a:off x="8028448" y="2792575"/>
            <a:ext cx="3414251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setMaximumHeight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设置最小尺寸高度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5F12D50-42D5-BF9A-464A-1497F32144FE}"/>
              </a:ext>
            </a:extLst>
          </p:cNvPr>
          <p:cNvSpPr txBox="1"/>
          <p:nvPr/>
        </p:nvSpPr>
        <p:spPr>
          <a:xfrm>
            <a:off x="8028448" y="3133474"/>
            <a:ext cx="3414251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setMaximumSize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设置最小尺寸宽度和高度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CA8FCEB-724E-6E38-1253-57BD96F42C40}"/>
              </a:ext>
            </a:extLst>
          </p:cNvPr>
          <p:cNvSpPr txBox="1"/>
          <p:nvPr/>
        </p:nvSpPr>
        <p:spPr>
          <a:xfrm>
            <a:off x="1857374" y="4421939"/>
            <a:ext cx="3371850" cy="10156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，创建一个窗口，设置最小为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200,200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；最大为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500,500.</a:t>
            </a:r>
          </a:p>
          <a:p>
            <a:pPr eaLnBrk="1" hangingPunct="1">
              <a:defRPr/>
            </a:pP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（另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设置完后测试下能否在代码里用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resize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改变其大小？）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0305C09-999C-6883-0202-660F86981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054" y="3992243"/>
            <a:ext cx="2185582" cy="19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9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764664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-0501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事件处理之显示关闭事件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4BC8F2-4B48-3A73-CD25-63F0E32C7FA2}"/>
              </a:ext>
            </a:extLst>
          </p:cNvPr>
          <p:cNvSpPr txBox="1"/>
          <p:nvPr/>
        </p:nvSpPr>
        <p:spPr>
          <a:xfrm>
            <a:off x="496888" y="3171178"/>
            <a:ext cx="598043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QShowEvent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控件显示时会被调用（第一次显示或者隐藏后显示）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08C420-FED4-4D1D-E81A-7C0F3D0EB694}"/>
              </a:ext>
            </a:extLst>
          </p:cNvPr>
          <p:cNvSpPr txBox="1"/>
          <p:nvPr/>
        </p:nvSpPr>
        <p:spPr>
          <a:xfrm>
            <a:off x="496888" y="3616626"/>
            <a:ext cx="598043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QCloseEvent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控件关闭时会被调用（点右上角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83E3D7-9A8F-24C8-045E-ED75C1008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422" y="1144232"/>
            <a:ext cx="3044975" cy="49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53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766267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-0502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事件处理之控件移动事件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41CF60C-0640-C42B-2A66-A839FCE01D1C}"/>
              </a:ext>
            </a:extLst>
          </p:cNvPr>
          <p:cNvSpPr txBox="1"/>
          <p:nvPr/>
        </p:nvSpPr>
        <p:spPr>
          <a:xfrm>
            <a:off x="496888" y="3171179"/>
            <a:ext cx="446881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moveEvent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QMoveEvent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控件移动时调用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非鼠标移动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E26555-E5DE-835C-FCF7-C84E19F11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106" y="975415"/>
            <a:ext cx="6590507" cy="515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76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764664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-0503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事件处理之调整大小事件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41CF60C-0640-C42B-2A66-A839FCE01D1C}"/>
              </a:ext>
            </a:extLst>
          </p:cNvPr>
          <p:cNvSpPr txBox="1"/>
          <p:nvPr/>
        </p:nvSpPr>
        <p:spPr>
          <a:xfrm>
            <a:off x="496888" y="3171179"/>
            <a:ext cx="446881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resizeEvent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QMoveEvent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控件大小改变时调用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DE3E20-45BC-0273-BEAE-6ED105B313AF}"/>
              </a:ext>
            </a:extLst>
          </p:cNvPr>
          <p:cNvSpPr txBox="1"/>
          <p:nvPr/>
        </p:nvSpPr>
        <p:spPr>
          <a:xfrm>
            <a:off x="496888" y="3556517"/>
            <a:ext cx="4468812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要注意的是，窗口移动仅仅指的是窗口的左上角坐标改变，</a:t>
            </a:r>
          </a:p>
          <a:p>
            <a:pPr algn="l"/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而调整大小是整个形状大小改变，二者是不同的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954297-A446-D001-8B0E-3601F17A9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349" y="1398588"/>
            <a:ext cx="6509614" cy="400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8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703109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-0504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事件处理之鼠标事件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E8EF39-6DAA-2373-8220-A6F659F5734B}"/>
              </a:ext>
            </a:extLst>
          </p:cNvPr>
          <p:cNvSpPr txBox="1"/>
          <p:nvPr/>
        </p:nvSpPr>
        <p:spPr>
          <a:xfrm>
            <a:off x="727077" y="1595747"/>
            <a:ext cx="331152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鼠标进入时触发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F43121-C06E-8996-F180-B567384C15B9}"/>
              </a:ext>
            </a:extLst>
          </p:cNvPr>
          <p:cNvSpPr txBox="1"/>
          <p:nvPr/>
        </p:nvSpPr>
        <p:spPr>
          <a:xfrm>
            <a:off x="727076" y="1926425"/>
            <a:ext cx="3311522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leaveEvent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鼠标离开时触发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3DD09A-6DA4-69C2-7D7A-6D2A748934F8}"/>
              </a:ext>
            </a:extLst>
          </p:cNvPr>
          <p:cNvSpPr txBox="1"/>
          <p:nvPr/>
        </p:nvSpPr>
        <p:spPr>
          <a:xfrm>
            <a:off x="727076" y="2470203"/>
            <a:ext cx="331152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mousePressEvent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鼠标按下时触发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E7CE42-336E-ADDE-8336-5420D7801720}"/>
              </a:ext>
            </a:extLst>
          </p:cNvPr>
          <p:cNvSpPr txBox="1"/>
          <p:nvPr/>
        </p:nvSpPr>
        <p:spPr>
          <a:xfrm>
            <a:off x="727075" y="2811102"/>
            <a:ext cx="331152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mouseRealeaseEvent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鼠标松开时触发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70CE2B-AF8B-4D7E-B1D4-E59C3BF3027A}"/>
              </a:ext>
            </a:extLst>
          </p:cNvPr>
          <p:cNvSpPr txBox="1"/>
          <p:nvPr/>
        </p:nvSpPr>
        <p:spPr>
          <a:xfrm>
            <a:off x="727076" y="3152001"/>
            <a:ext cx="331152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mouseDoubleClickEvent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鼠标双击时触发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0E7FE8-8493-DBF7-1898-8CA25B01D05D}"/>
              </a:ext>
            </a:extLst>
          </p:cNvPr>
          <p:cNvSpPr txBox="1"/>
          <p:nvPr/>
        </p:nvSpPr>
        <p:spPr>
          <a:xfrm>
            <a:off x="727075" y="3629814"/>
            <a:ext cx="3311523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mouseMoveEvent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鼠标移动时触发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58EBEA3-45E1-6FAA-1CD5-3C02504FA058}"/>
              </a:ext>
            </a:extLst>
          </p:cNvPr>
          <p:cNvSpPr txBox="1"/>
          <p:nvPr/>
        </p:nvSpPr>
        <p:spPr>
          <a:xfrm>
            <a:off x="727075" y="4523521"/>
            <a:ext cx="1738312" cy="839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i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如果没有设置鼠标追踪</a:t>
            </a:r>
            <a:r>
              <a:rPr lang="en-US" altLang="zh-CN" sz="1200" i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i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setMouseTracking</a:t>
            </a:r>
            <a:r>
              <a:rPr lang="en-US" altLang="zh-CN" sz="1200" i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i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，需要一直按着鼠标移动才能触发</a:t>
            </a:r>
            <a:endParaRPr lang="en-US" altLang="zh-CN" sz="1200" i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74108DE6-0B5E-1CA1-832E-23D312892FE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1681180" y="3821864"/>
            <a:ext cx="616708" cy="786606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1AF99241-3B9F-932F-CDB5-26DB967C6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902" y="1439868"/>
            <a:ext cx="1997185" cy="2956872"/>
          </a:xfrm>
          <a:prstGeom prst="rect">
            <a:avLst/>
          </a:prstGeom>
        </p:spPr>
      </p:pic>
      <p:pic>
        <p:nvPicPr>
          <p:cNvPr id="29" name="图片 28" descr="图片包含 文本&#10;&#10;描述已自动生成">
            <a:extLst>
              <a:ext uri="{FF2B5EF4-FFF2-40B4-BE49-F238E27FC236}">
                <a16:creationId xmlns:a16="http://schemas.microsoft.com/office/drawing/2014/main" id="{2F26745E-DDD0-E529-FB7A-BA3CD35A1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909" y="4480087"/>
            <a:ext cx="1993177" cy="175957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3602F3D-A261-CD43-AE5E-77210E38FE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4637" y="1439868"/>
            <a:ext cx="4900286" cy="479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7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703109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-0505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事件处理之键盘事件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41CF60C-0640-C42B-2A66-A839FCE01D1C}"/>
              </a:ext>
            </a:extLst>
          </p:cNvPr>
          <p:cNvSpPr txBox="1"/>
          <p:nvPr/>
        </p:nvSpPr>
        <p:spPr>
          <a:xfrm>
            <a:off x="496888" y="3171179"/>
            <a:ext cx="446881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keyPressEvent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QMoveEvent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键盘按下时触发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88F539-56DD-7F11-789B-D27877EBB224}"/>
              </a:ext>
            </a:extLst>
          </p:cNvPr>
          <p:cNvSpPr txBox="1"/>
          <p:nvPr/>
        </p:nvSpPr>
        <p:spPr>
          <a:xfrm>
            <a:off x="496888" y="3648850"/>
            <a:ext cx="446881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keyReleaseEvent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QMoveEvent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键盘松开时时触发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E50093-094C-9488-BB8F-46CE4473D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566" y="1345137"/>
            <a:ext cx="6117936" cy="420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20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703109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-0506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事件处理之焦点事件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41CF60C-0640-C42B-2A66-A839FCE01D1C}"/>
              </a:ext>
            </a:extLst>
          </p:cNvPr>
          <p:cNvSpPr txBox="1"/>
          <p:nvPr/>
        </p:nvSpPr>
        <p:spPr>
          <a:xfrm>
            <a:off x="496888" y="3171179"/>
            <a:ext cx="446881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focusInEvent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QFocusEvent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控件获取焦点时触发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88F539-56DD-7F11-789B-D27877EBB224}"/>
              </a:ext>
            </a:extLst>
          </p:cNvPr>
          <p:cNvSpPr txBox="1"/>
          <p:nvPr/>
        </p:nvSpPr>
        <p:spPr>
          <a:xfrm>
            <a:off x="496888" y="3648850"/>
            <a:ext cx="446881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focusOutEvent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QFocusEvent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控件失去焦点时触发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5A193C-97D6-FFC8-5B7C-F98C3ED81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271" y="1044086"/>
            <a:ext cx="3535043" cy="51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08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703109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-0507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事件处理之拖拽事件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41CF60C-0640-C42B-2A66-A839FCE01D1C}"/>
              </a:ext>
            </a:extLst>
          </p:cNvPr>
          <p:cNvSpPr txBox="1"/>
          <p:nvPr/>
        </p:nvSpPr>
        <p:spPr>
          <a:xfrm>
            <a:off x="179388" y="2980679"/>
            <a:ext cx="302101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dragEnterEvent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拖拽进入控件时触发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88F539-56DD-7F11-789B-D27877EBB224}"/>
              </a:ext>
            </a:extLst>
          </p:cNvPr>
          <p:cNvSpPr txBox="1"/>
          <p:nvPr/>
        </p:nvSpPr>
        <p:spPr>
          <a:xfrm>
            <a:off x="179388" y="3396177"/>
            <a:ext cx="302101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dragMoveEvent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拖拽着移动时触发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AF23CA-A28F-54E7-DA50-D323004F8280}"/>
              </a:ext>
            </a:extLst>
          </p:cNvPr>
          <p:cNvSpPr txBox="1"/>
          <p:nvPr/>
        </p:nvSpPr>
        <p:spPr>
          <a:xfrm>
            <a:off x="179388" y="3843147"/>
            <a:ext cx="302101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dragLeaveEvent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拖拽离开控件时触发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1EC7EA-4F68-8BA0-8C60-127B29149AC0}"/>
              </a:ext>
            </a:extLst>
          </p:cNvPr>
          <p:cNvSpPr txBox="1"/>
          <p:nvPr/>
        </p:nvSpPr>
        <p:spPr>
          <a:xfrm>
            <a:off x="179388" y="4245261"/>
            <a:ext cx="302101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拖拽放下时触发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墙上挂着一幅画&#10;&#10;低可信度描述已自动生成">
            <a:extLst>
              <a:ext uri="{FF2B5EF4-FFF2-40B4-BE49-F238E27FC236}">
                <a16:creationId xmlns:a16="http://schemas.microsoft.com/office/drawing/2014/main" id="{45E20BE1-410E-AF8C-0853-E195C7D02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111" y="2588153"/>
            <a:ext cx="5072501" cy="250454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4651765-2277-11EE-3249-0F1E86E60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995" y="1261976"/>
            <a:ext cx="3505358" cy="48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37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703109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-0508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事件处理之绘制事件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41CF60C-0640-C42B-2A66-A839FCE01D1C}"/>
              </a:ext>
            </a:extLst>
          </p:cNvPr>
          <p:cNvSpPr txBox="1"/>
          <p:nvPr/>
        </p:nvSpPr>
        <p:spPr>
          <a:xfrm>
            <a:off x="496888" y="3105834"/>
            <a:ext cx="150971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控件显示、手动调用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时触发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EA7C03-1C36-0171-14CA-8FA57F2C9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650" y="1399652"/>
            <a:ext cx="9737242" cy="46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41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4">
            <a:extLst>
              <a:ext uri="{FF2B5EF4-FFF2-40B4-BE49-F238E27FC236}">
                <a16:creationId xmlns:a16="http://schemas.microsoft.com/office/drawing/2014/main" id="{1E8CBFB0-00CE-DD84-6FAE-C8A03DD7D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13" y="823913"/>
            <a:ext cx="35226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3600" b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/CATALOG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E1C8D5-BEFF-0167-92C0-4B6E7530B03F}"/>
              </a:ext>
            </a:extLst>
          </p:cNvPr>
          <p:cNvSpPr/>
          <p:nvPr/>
        </p:nvSpPr>
        <p:spPr>
          <a:xfrm>
            <a:off x="981075" y="1673225"/>
            <a:ext cx="1800225" cy="17463"/>
          </a:xfrm>
          <a:prstGeom prst="rect">
            <a:avLst/>
          </a:prstGeom>
          <a:solidFill>
            <a:srgbClr val="1C8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1F4F7D"/>
              </a:solidFill>
            </a:endParaRPr>
          </a:p>
        </p:txBody>
      </p:sp>
      <p:grpSp>
        <p:nvGrpSpPr>
          <p:cNvPr id="5124" name="组合 6">
            <a:extLst>
              <a:ext uri="{FF2B5EF4-FFF2-40B4-BE49-F238E27FC236}">
                <a16:creationId xmlns:a16="http://schemas.microsoft.com/office/drawing/2014/main" id="{321D125C-41E1-AEF1-F1C1-7650BD3263BB}"/>
              </a:ext>
            </a:extLst>
          </p:cNvPr>
          <p:cNvGrpSpPr>
            <a:grpSpLocks/>
          </p:cNvGrpSpPr>
          <p:nvPr/>
        </p:nvGrpSpPr>
        <p:grpSpPr bwMode="auto">
          <a:xfrm>
            <a:off x="950913" y="2451100"/>
            <a:ext cx="4135437" cy="2540000"/>
            <a:chOff x="950598" y="2359660"/>
            <a:chExt cx="4602533" cy="2827216"/>
          </a:xfrm>
        </p:grpSpPr>
        <p:grpSp>
          <p:nvGrpSpPr>
            <p:cNvPr id="5137" name="组合 4">
              <a:extLst>
                <a:ext uri="{FF2B5EF4-FFF2-40B4-BE49-F238E27FC236}">
                  <a16:creationId xmlns:a16="http://schemas.microsoft.com/office/drawing/2014/main" id="{7ADA8B5E-5BD2-D231-C05A-39B13E5764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076" y="2359660"/>
              <a:ext cx="3905969" cy="787915"/>
              <a:chOff x="981076" y="2359660"/>
              <a:chExt cx="3905969" cy="787915"/>
            </a:xfrm>
          </p:grpSpPr>
          <p:sp>
            <p:nvSpPr>
              <p:cNvPr id="5144" name="文本框 13">
                <a:extLst>
                  <a:ext uri="{FF2B5EF4-FFF2-40B4-BE49-F238E27FC236}">
                    <a16:creationId xmlns:a16="http://schemas.microsoft.com/office/drawing/2014/main" id="{DA6E2402-CDEA-0009-ED07-C4D65D0BD4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1076" y="2359660"/>
                <a:ext cx="2647950" cy="7879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000" b="1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  <p:sp>
            <p:nvSpPr>
              <p:cNvPr id="5145" name="文本框 22">
                <a:extLst>
                  <a:ext uri="{FF2B5EF4-FFF2-40B4-BE49-F238E27FC236}">
                    <a16:creationId xmlns:a16="http://schemas.microsoft.com/office/drawing/2014/main" id="{797E70E5-AF48-178D-FB40-C922D69E40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6032" y="2594928"/>
                <a:ext cx="3021013" cy="411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 err="1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QWidget</a:t>
                </a:r>
                <a:r>
                  <a:rPr lang="en-US" altLang="zh-CN" sz="1800" b="1" dirty="0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b="1" dirty="0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基本信息</a:t>
                </a:r>
              </a:p>
            </p:txBody>
          </p:sp>
        </p:grpSp>
        <p:grpSp>
          <p:nvGrpSpPr>
            <p:cNvPr id="5138" name="组合 3">
              <a:extLst>
                <a:ext uri="{FF2B5EF4-FFF2-40B4-BE49-F238E27FC236}">
                  <a16:creationId xmlns:a16="http://schemas.microsoft.com/office/drawing/2014/main" id="{C4087F1D-3B6D-5288-436D-572EDF42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0598" y="3379311"/>
              <a:ext cx="2649539" cy="787915"/>
              <a:chOff x="950598" y="3314859"/>
              <a:chExt cx="2649539" cy="787915"/>
            </a:xfrm>
          </p:grpSpPr>
          <p:sp>
            <p:nvSpPr>
              <p:cNvPr id="5142" name="文本框 29">
                <a:extLst>
                  <a:ext uri="{FF2B5EF4-FFF2-40B4-BE49-F238E27FC236}">
                    <a16:creationId xmlns:a16="http://schemas.microsoft.com/office/drawing/2014/main" id="{97014EB4-6213-8BFF-FD63-4EC5C99E37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0598" y="3314859"/>
                <a:ext cx="2649538" cy="7879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000" b="1" dirty="0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</a:p>
            </p:txBody>
          </p:sp>
          <p:sp>
            <p:nvSpPr>
              <p:cNvPr id="5143" name="文本框 26">
                <a:extLst>
                  <a:ext uri="{FF2B5EF4-FFF2-40B4-BE49-F238E27FC236}">
                    <a16:creationId xmlns:a16="http://schemas.microsoft.com/office/drawing/2014/main" id="{F11F15EF-9F67-FF33-7BF1-730DD66734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6035" y="3554889"/>
                <a:ext cx="1734102" cy="4110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控件分类</a:t>
                </a:r>
              </a:p>
            </p:txBody>
          </p:sp>
        </p:grpSp>
        <p:grpSp>
          <p:nvGrpSpPr>
            <p:cNvPr id="5139" name="组合 2">
              <a:extLst>
                <a:ext uri="{FF2B5EF4-FFF2-40B4-BE49-F238E27FC236}">
                  <a16:creationId xmlns:a16="http://schemas.microsoft.com/office/drawing/2014/main" id="{67781F1E-D2C7-246B-6E16-D678004019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0598" y="4398961"/>
              <a:ext cx="4602533" cy="787915"/>
              <a:chOff x="950598" y="4398961"/>
              <a:chExt cx="4602533" cy="787915"/>
            </a:xfrm>
          </p:grpSpPr>
          <p:sp>
            <p:nvSpPr>
              <p:cNvPr id="5140" name="文本框 37">
                <a:extLst>
                  <a:ext uri="{FF2B5EF4-FFF2-40B4-BE49-F238E27FC236}">
                    <a16:creationId xmlns:a16="http://schemas.microsoft.com/office/drawing/2014/main" id="{32FDE821-1F33-DEE0-2AEF-A9F85F4162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0598" y="4398961"/>
                <a:ext cx="2649538" cy="7879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000" b="1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</a:p>
            </p:txBody>
          </p:sp>
          <p:sp>
            <p:nvSpPr>
              <p:cNvPr id="5141" name="文本框 30">
                <a:extLst>
                  <a:ext uri="{FF2B5EF4-FFF2-40B4-BE49-F238E27FC236}">
                    <a16:creationId xmlns:a16="http://schemas.microsoft.com/office/drawing/2014/main" id="{59811709-764D-7BE8-AF93-5E05BF35C0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6034" y="4646929"/>
                <a:ext cx="3687097" cy="4110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 err="1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QWidget</a:t>
                </a:r>
                <a:r>
                  <a:rPr lang="en-US" altLang="zh-CN" sz="1800" b="1" dirty="0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b="1" dirty="0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重点内容</a:t>
                </a:r>
              </a:p>
            </p:txBody>
          </p:sp>
        </p:grpSp>
      </p:grpSp>
      <p:pic>
        <p:nvPicPr>
          <p:cNvPr id="5125" name="图片 1" descr="未标题-1">
            <a:extLst>
              <a:ext uri="{FF2B5EF4-FFF2-40B4-BE49-F238E27FC236}">
                <a16:creationId xmlns:a16="http://schemas.microsoft.com/office/drawing/2014/main" id="{B1904733-7187-23A9-1364-5DDB5AA2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213" y="1146175"/>
            <a:ext cx="2716212" cy="12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图片 3" descr="未标题-1">
            <a:extLst>
              <a:ext uri="{FF2B5EF4-FFF2-40B4-BE49-F238E27FC236}">
                <a16:creationId xmlns:a16="http://schemas.microsoft.com/office/drawing/2014/main" id="{E598B41C-4731-90A5-19F5-65CE13B5D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6103938"/>
            <a:ext cx="818515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0DCF47AA-20D3-0752-D876-73CC3A100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13" y="5923856"/>
            <a:ext cx="785812" cy="36016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764664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-0509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事件处理之状态改变事件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41CF60C-0640-C42B-2A66-A839FCE01D1C}"/>
              </a:ext>
            </a:extLst>
          </p:cNvPr>
          <p:cNvSpPr txBox="1"/>
          <p:nvPr/>
        </p:nvSpPr>
        <p:spPr>
          <a:xfrm>
            <a:off x="1630363" y="1835834"/>
            <a:ext cx="312261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changeEvent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状态改变时触发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5B45AB-6C13-4848-C232-E1C29EEFA48E}"/>
              </a:ext>
            </a:extLst>
          </p:cNvPr>
          <p:cNvSpPr txBox="1"/>
          <p:nvPr/>
        </p:nvSpPr>
        <p:spPr>
          <a:xfrm>
            <a:off x="1630363" y="2404869"/>
            <a:ext cx="312261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Change events include: </a:t>
            </a: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QEvent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ToolBarChange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QEvent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ActivationChange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QEvent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EnabledChange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QEvent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FontChange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QEvent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StyleChange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QEvent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PaletteChange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QEvent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WindowTitleChange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QEvent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IconTextChange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QEvent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ModifiedChange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QEvent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MouseTrackingChange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QEvent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ParentChange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QEvent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WindowStateChange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QEvent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LanguageChange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QEvent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LocaleChange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QEvent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LayoutDirectionChange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QEvent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ReadOnlyChange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C6ACC6-E40D-1C51-5BA1-2F0DCDCE4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354" y="1530011"/>
            <a:ext cx="3888871" cy="405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49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764664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-0510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事件处理之鼠标右键事件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41CF60C-0640-C42B-2A66-A839FCE01D1C}"/>
              </a:ext>
            </a:extLst>
          </p:cNvPr>
          <p:cNvSpPr txBox="1"/>
          <p:nvPr/>
        </p:nvSpPr>
        <p:spPr>
          <a:xfrm>
            <a:off x="182563" y="3429000"/>
            <a:ext cx="2890837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contextMenuEvent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鼠标右键时触发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图形用户界面&#10;&#10;中度可信度描述已自动生成">
            <a:extLst>
              <a:ext uri="{FF2B5EF4-FFF2-40B4-BE49-F238E27FC236}">
                <a16:creationId xmlns:a16="http://schemas.microsoft.com/office/drawing/2014/main" id="{2FA58FD4-6A6D-A316-5777-D4AE29F11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279" y="1968500"/>
            <a:ext cx="3435684" cy="3263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31F73D-E2D8-630A-AE58-FF1A23936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8612" y="1420762"/>
            <a:ext cx="468184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51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703109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-0511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事件处理之事件传递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41CF60C-0640-C42B-2A66-A839FCE01D1C}"/>
              </a:ext>
            </a:extLst>
          </p:cNvPr>
          <p:cNvSpPr txBox="1"/>
          <p:nvPr/>
        </p:nvSpPr>
        <p:spPr>
          <a:xfrm>
            <a:off x="1189484" y="2411351"/>
            <a:ext cx="2522537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事件的传递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如果一个控件没有处理某个事件，则会自动转发给其父控件进行处理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761580-E259-DFFC-9227-D64B778944F8}"/>
              </a:ext>
            </a:extLst>
          </p:cNvPr>
          <p:cNvSpPr txBox="1"/>
          <p:nvPr/>
        </p:nvSpPr>
        <p:spPr>
          <a:xfrm>
            <a:off x="1189483" y="3162181"/>
            <a:ext cx="2522537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事件对象具有两个特殊方法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accept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自己处理了这个事件，不再向父亲传递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ignore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自己忽略了这个事件，向父亲继续传递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EBBF32-9CCF-6287-D2A3-DACF78550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681" y="906424"/>
            <a:ext cx="6137835" cy="529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59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511390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-06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光标相关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005FEB-504D-9C75-5BC1-0BCE9A1C21A3}"/>
              </a:ext>
            </a:extLst>
          </p:cNvPr>
          <p:cNvSpPr txBox="1"/>
          <p:nvPr/>
        </p:nvSpPr>
        <p:spPr>
          <a:xfrm>
            <a:off x="1815562" y="1566879"/>
            <a:ext cx="1381593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设置光标形状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setCursor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8F9DF0-D47B-AFD2-15F1-290DE8A32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399" y="1098314"/>
            <a:ext cx="4528983" cy="2432349"/>
          </a:xfrm>
          <a:prstGeom prst="rect">
            <a:avLst/>
          </a:prstGeom>
        </p:spPr>
      </p:pic>
      <p:pic>
        <p:nvPicPr>
          <p:cNvPr id="10" name="图片 9" descr="图片包含 游戏机, 电脑, 笔记本, 桌子&#10;&#10;描述已自动生成">
            <a:extLst>
              <a:ext uri="{FF2B5EF4-FFF2-40B4-BE49-F238E27FC236}">
                <a16:creationId xmlns:a16="http://schemas.microsoft.com/office/drawing/2014/main" id="{8A5F1460-1F8F-E8BA-BBFD-CEB536BEBD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33" y="3671816"/>
            <a:ext cx="3429000" cy="22345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46D233-6477-2246-32EE-D9AA80D517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5562" y="3668174"/>
            <a:ext cx="5493293" cy="223469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3C68D0A-F9A5-4C8F-032C-0516FA40B3D6}"/>
              </a:ext>
            </a:extLst>
          </p:cNvPr>
          <p:cNvSpPr txBox="1"/>
          <p:nvPr/>
        </p:nvSpPr>
        <p:spPr>
          <a:xfrm>
            <a:off x="1815563" y="2075646"/>
            <a:ext cx="1381593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重置光标形状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unsetCursor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40D3BF-ED70-C281-DA78-6870BD58BBA0}"/>
              </a:ext>
            </a:extLst>
          </p:cNvPr>
          <p:cNvSpPr txBox="1"/>
          <p:nvPr/>
        </p:nvSpPr>
        <p:spPr>
          <a:xfrm>
            <a:off x="1815562" y="2584413"/>
            <a:ext cx="1381593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获取光标对象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cursor()</a:t>
            </a:r>
          </a:p>
        </p:txBody>
      </p:sp>
    </p:spTree>
    <p:extLst>
      <p:ext uri="{BB962C8B-B14F-4D97-AF65-F5344CB8AC3E}">
        <p14:creationId xmlns:p14="http://schemas.microsoft.com/office/powerpoint/2010/main" val="2827649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511390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-07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父子关系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B846D16-A89D-3EE0-4C98-8B6A35168578}"/>
              </a:ext>
            </a:extLst>
          </p:cNvPr>
          <p:cNvSpPr txBox="1"/>
          <p:nvPr/>
        </p:nvSpPr>
        <p:spPr>
          <a:xfrm>
            <a:off x="1096233" y="1398965"/>
            <a:ext cx="2122453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获取指定位置的孩子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childAt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x,y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AC5FE7-D09B-DA76-4217-71AF2CAFA2B2}"/>
              </a:ext>
            </a:extLst>
          </p:cNvPr>
          <p:cNvSpPr txBox="1"/>
          <p:nvPr/>
        </p:nvSpPr>
        <p:spPr>
          <a:xfrm>
            <a:off x="1096235" y="1907732"/>
            <a:ext cx="2122453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获取父控件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parentWidget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()/parent()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B645B1-1423-9475-7FC9-34C97353744B}"/>
              </a:ext>
            </a:extLst>
          </p:cNvPr>
          <p:cNvSpPr txBox="1"/>
          <p:nvPr/>
        </p:nvSpPr>
        <p:spPr>
          <a:xfrm>
            <a:off x="1096234" y="2416499"/>
            <a:ext cx="2122454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所有子控件组成的边界矩形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childrenRect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0D2F0F9-B042-F1BF-349A-F0BDDC154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168" y="1104675"/>
            <a:ext cx="4627689" cy="48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4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511390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-08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层级控制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58CAA7A-F5BF-4157-43B5-334BF9231B58}"/>
              </a:ext>
            </a:extLst>
          </p:cNvPr>
          <p:cNvSpPr txBox="1"/>
          <p:nvPr/>
        </p:nvSpPr>
        <p:spPr>
          <a:xfrm>
            <a:off x="670561" y="1398965"/>
            <a:ext cx="254812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轴顺序调整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lower() 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置于底层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raise()  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置于顶层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a.stackUnder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(b) a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移动到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7289E4-E052-6A95-4542-A7CF50264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792" y="1398965"/>
            <a:ext cx="910384" cy="13103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120461-9214-8A6E-DC7F-BDF5D9858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1" y="2797957"/>
            <a:ext cx="3916615" cy="3366623"/>
          </a:xfrm>
          <a:prstGeom prst="rect">
            <a:avLst/>
          </a:prstGeom>
        </p:spPr>
      </p:pic>
      <p:pic>
        <p:nvPicPr>
          <p:cNvPr id="10" name="图片 9" descr="图表, 瀑布图&#10;&#10;描述已自动生成">
            <a:extLst>
              <a:ext uri="{FF2B5EF4-FFF2-40B4-BE49-F238E27FC236}">
                <a16:creationId xmlns:a16="http://schemas.microsoft.com/office/drawing/2014/main" id="{8FB4D2B8-65D4-ABA5-3E66-F71CB72AA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281" y="1014176"/>
            <a:ext cx="2771827" cy="30340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275C058-5958-E919-F63C-ED9C3E8BF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2188" y="1013223"/>
            <a:ext cx="2913613" cy="52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21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5113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-09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顶层窗口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DB4AB36-88E5-BCCD-4C7A-04F2031F1544}"/>
              </a:ext>
            </a:extLst>
          </p:cNvPr>
          <p:cNvSpPr txBox="1"/>
          <p:nvPr/>
        </p:nvSpPr>
        <p:spPr>
          <a:xfrm>
            <a:off x="496893" y="1426641"/>
            <a:ext cx="366871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setWindowIcon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()/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windowIcon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获取图标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6A8109-7022-7C32-8435-21B3D0D87B3D}"/>
              </a:ext>
            </a:extLst>
          </p:cNvPr>
          <p:cNvSpPr txBox="1"/>
          <p:nvPr/>
        </p:nvSpPr>
        <p:spPr>
          <a:xfrm>
            <a:off x="496893" y="1800129"/>
            <a:ext cx="366871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setWindowTitle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()/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windowTitle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获取标题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2AB88D-4BCD-1447-9FDF-88D987214598}"/>
              </a:ext>
            </a:extLst>
          </p:cNvPr>
          <p:cNvSpPr txBox="1"/>
          <p:nvPr/>
        </p:nvSpPr>
        <p:spPr>
          <a:xfrm>
            <a:off x="496892" y="2173617"/>
            <a:ext cx="3668711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setWindowOpacity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()/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windowOpacity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获取透明度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7D2F8E-7DAE-BB0B-FE1C-4D5BDCCD52E8}"/>
              </a:ext>
            </a:extLst>
          </p:cNvPr>
          <p:cNvSpPr txBox="1"/>
          <p:nvPr/>
        </p:nvSpPr>
        <p:spPr>
          <a:xfrm>
            <a:off x="496892" y="2731771"/>
            <a:ext cx="3668712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setWindowState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()/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windowState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获取窗口的状态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2EAEA2-5BA8-5588-A663-73C080F1FB26}"/>
              </a:ext>
            </a:extLst>
          </p:cNvPr>
          <p:cNvSpPr txBox="1"/>
          <p:nvPr/>
        </p:nvSpPr>
        <p:spPr>
          <a:xfrm>
            <a:off x="496888" y="3837112"/>
            <a:ext cx="3668713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showFullScreen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窗口全屏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showMaximized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窗口最大化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showMinimized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窗口最小化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showNormal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   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窗口正常化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isMaximized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窗口是否最大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isMinimized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窗口是否最小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isFullScreen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窗口是否全屏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0A3CED6-3F41-88A0-4AA9-19F63E301FAB}"/>
              </a:ext>
            </a:extLst>
          </p:cNvPr>
          <p:cNvSpPr txBox="1"/>
          <p:nvPr/>
        </p:nvSpPr>
        <p:spPr>
          <a:xfrm>
            <a:off x="496888" y="3290587"/>
            <a:ext cx="3668713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setWindowFlags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()/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windowFlags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获取窗口的外观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953CA2-6B29-8EFF-475D-B9A4F9526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401" y="1172752"/>
            <a:ext cx="6504520" cy="1559019"/>
          </a:xfrm>
          <a:prstGeom prst="rect">
            <a:avLst/>
          </a:prstGeom>
        </p:spPr>
      </p:pic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8CD2F2E8-63A2-1E8C-FC1B-1FB403746F50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4165604" y="1952262"/>
            <a:ext cx="919797" cy="1010342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B8B5B416-8364-171D-11C7-63CD3AAA9864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 flipV="1">
            <a:off x="4165601" y="3016543"/>
            <a:ext cx="919800" cy="504877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CC02C91-5CBD-151E-BDFF-87CE3ABAB49F}"/>
              </a:ext>
            </a:extLst>
          </p:cNvPr>
          <p:cNvSpPr txBox="1"/>
          <p:nvPr/>
        </p:nvSpPr>
        <p:spPr>
          <a:xfrm>
            <a:off x="5085401" y="2785710"/>
            <a:ext cx="3668713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例如有无标题栏、有无图标、有无最大最小按钮等，详情查看文档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B37DCA8-FAA4-B501-381F-2F95B71B97F1}"/>
              </a:ext>
            </a:extLst>
          </p:cNvPr>
          <p:cNvSpPr txBox="1"/>
          <p:nvPr/>
        </p:nvSpPr>
        <p:spPr>
          <a:xfrm>
            <a:off x="5085400" y="3575359"/>
            <a:ext cx="3668713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自定义标题栏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A41E521-26E4-AEF4-A187-FD9DA006A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663" y="2775661"/>
            <a:ext cx="2611258" cy="3472840"/>
          </a:xfrm>
          <a:prstGeom prst="rect">
            <a:avLst/>
          </a:prstGeom>
        </p:spPr>
      </p:pic>
      <p:pic>
        <p:nvPicPr>
          <p:cNvPr id="34" name="图片 33" descr="图片包含 游戏机, 公园, 男人, 板子&#10;&#10;描述已自动生成">
            <a:extLst>
              <a:ext uri="{FF2B5EF4-FFF2-40B4-BE49-F238E27FC236}">
                <a16:creationId xmlns:a16="http://schemas.microsoft.com/office/drawing/2014/main" id="{CCBA59A4-F6E9-26EB-A7F9-E107ACFF9D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00" y="4317699"/>
            <a:ext cx="2433784" cy="193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09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511390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-10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交互状态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2604065-E886-BF57-2E2E-4CC90C337372}"/>
              </a:ext>
            </a:extLst>
          </p:cNvPr>
          <p:cNvSpPr txBox="1"/>
          <p:nvPr/>
        </p:nvSpPr>
        <p:spPr>
          <a:xfrm>
            <a:off x="496893" y="1426641"/>
            <a:ext cx="366871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setEnabled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()/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isEnabled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判断控件禁用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9C823F-23BA-56FC-724A-AFB401084C98}"/>
              </a:ext>
            </a:extLst>
          </p:cNvPr>
          <p:cNvSpPr txBox="1"/>
          <p:nvPr/>
        </p:nvSpPr>
        <p:spPr>
          <a:xfrm>
            <a:off x="496893" y="1800129"/>
            <a:ext cx="3668713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show()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hide()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setVisible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设置可见性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isHidden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是否隐藏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isVisible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是否可见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isVisibleTo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(other)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相对于别的控件是否可见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5C0E8E-3E2C-0646-4F07-7E1713B6B519}"/>
              </a:ext>
            </a:extLst>
          </p:cNvPr>
          <p:cNvSpPr txBox="1"/>
          <p:nvPr/>
        </p:nvSpPr>
        <p:spPr>
          <a:xfrm>
            <a:off x="496888" y="3290587"/>
            <a:ext cx="3668713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setWindowModified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()/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isWindowModified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获取窗口编辑状态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87B7A2B-4AE0-6C64-5DD5-A1405B8C6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440" y="1584671"/>
            <a:ext cx="3450765" cy="6730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847DB91-1E52-E3F8-2E4A-59D79B827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440" y="2327449"/>
            <a:ext cx="3386060" cy="67300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DDEE794-C9FC-2CE2-BAE8-912253C4D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9997" y="1426641"/>
            <a:ext cx="2786319" cy="223319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B881018-B81D-2976-12A5-1D3A6BF0273B}"/>
              </a:ext>
            </a:extLst>
          </p:cNvPr>
          <p:cNvSpPr txBox="1"/>
          <p:nvPr/>
        </p:nvSpPr>
        <p:spPr>
          <a:xfrm>
            <a:off x="7853440" y="3198167"/>
            <a:ext cx="338606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[* ] 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可以放在字符串的任意位置</a:t>
            </a: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中括号内部只能放*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其他符号都是不行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B59FD42-D03B-010C-EC2B-0A128E23A53D}"/>
              </a:ext>
            </a:extLst>
          </p:cNvPr>
          <p:cNvSpPr txBox="1"/>
          <p:nvPr/>
        </p:nvSpPr>
        <p:spPr>
          <a:xfrm>
            <a:off x="506451" y="4262832"/>
            <a:ext cx="366871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isActiveWindow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获取当前窗口是否为活跃窗口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8DCD250-C291-130C-6351-67D028F6CFB7}"/>
              </a:ext>
            </a:extLst>
          </p:cNvPr>
          <p:cNvSpPr txBox="1"/>
          <p:nvPr/>
        </p:nvSpPr>
        <p:spPr>
          <a:xfrm>
            <a:off x="4467380" y="4059425"/>
            <a:ext cx="2786319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是否，某一个窗口在最上面，它就是处于活跃状态呢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</a:p>
          <a:p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不一定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A874238-A46F-5545-6B65-25F791E09C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3440" y="3913144"/>
            <a:ext cx="2992361" cy="232953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FB3FB84-B454-33E4-7EE6-9808B2415CFC}"/>
              </a:ext>
            </a:extLst>
          </p:cNvPr>
          <p:cNvSpPr txBox="1"/>
          <p:nvPr/>
        </p:nvSpPr>
        <p:spPr>
          <a:xfrm>
            <a:off x="506451" y="5486959"/>
            <a:ext cx="366871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关闭当前窗口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7501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511390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-11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信息提示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7812EC2-F71D-D917-AB75-7E62541ED0BF}"/>
              </a:ext>
            </a:extLst>
          </p:cNvPr>
          <p:cNvSpPr txBox="1"/>
          <p:nvPr/>
        </p:nvSpPr>
        <p:spPr>
          <a:xfrm>
            <a:off x="1778001" y="1625127"/>
            <a:ext cx="289401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状态提示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statusTip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setStatus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(str)</a:t>
            </a:r>
          </a:p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鼠标停在控件上时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展示在状态栏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190631-E986-33DA-BB33-6BDE3A41D429}"/>
              </a:ext>
            </a:extLst>
          </p:cNvPr>
          <p:cNvSpPr txBox="1"/>
          <p:nvPr/>
        </p:nvSpPr>
        <p:spPr>
          <a:xfrm>
            <a:off x="1778001" y="2715567"/>
            <a:ext cx="289401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工具提示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toolTip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setToolTip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(str)</a:t>
            </a:r>
          </a:p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toolTipDuration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setToolTipDuration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(msec)</a:t>
            </a:r>
          </a:p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鼠标停在控件上时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展示在旁边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EFBF04-E08F-E5C2-8651-1AFBEA871F05}"/>
              </a:ext>
            </a:extLst>
          </p:cNvPr>
          <p:cNvSpPr txBox="1"/>
          <p:nvPr/>
        </p:nvSpPr>
        <p:spPr>
          <a:xfrm>
            <a:off x="1778001" y="4175339"/>
            <a:ext cx="289401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whatsThis</a:t>
            </a: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whatsThis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setWhatsThis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(str)</a:t>
            </a:r>
          </a:p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更详细的描述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,shift+f1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6D433E3-D76D-3686-1FC9-E80B4781D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469" y="898084"/>
            <a:ext cx="4414356" cy="26260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18E705-6A83-6CCD-DECC-92B59080D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9058" y="3582197"/>
            <a:ext cx="4414356" cy="268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40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511390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焦点控制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1F9946-574A-59DD-2644-ADA1344E6B11}"/>
              </a:ext>
            </a:extLst>
          </p:cNvPr>
          <p:cNvSpPr txBox="1"/>
          <p:nvPr/>
        </p:nvSpPr>
        <p:spPr>
          <a:xfrm>
            <a:off x="1092201" y="1447327"/>
            <a:ext cx="299719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单个控件角度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setFocus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给控件设置获取焦点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setFocusPolicy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(Policy)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设置焦点策略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clearFocus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取消焦点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3BDF6F-23B5-49A2-28B3-556589465983}"/>
              </a:ext>
            </a:extLst>
          </p:cNvPr>
          <p:cNvSpPr txBox="1"/>
          <p:nvPr/>
        </p:nvSpPr>
        <p:spPr>
          <a:xfrm>
            <a:off x="4568825" y="1109788"/>
            <a:ext cx="4025899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焦点策略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Qt::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TabFocus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键获取焦点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Qt::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ClickFocus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通过点击获取焦点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Qt::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StrongFocus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通过上面两种方式均可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Qt::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NoFocus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禁止获取焦点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连接符: 曲线 5">
            <a:extLst>
              <a:ext uri="{FF2B5EF4-FFF2-40B4-BE49-F238E27FC236}">
                <a16:creationId xmlns:a16="http://schemas.microsoft.com/office/drawing/2014/main" id="{616AEACE-FC96-5574-02B3-AFCBB976071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4089399" y="1617620"/>
            <a:ext cx="479426" cy="245206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D766954-31B0-8BA2-F3B1-1895EAF4329B}"/>
              </a:ext>
            </a:extLst>
          </p:cNvPr>
          <p:cNvSpPr txBox="1"/>
          <p:nvPr/>
        </p:nvSpPr>
        <p:spPr>
          <a:xfrm>
            <a:off x="1092200" y="2574367"/>
            <a:ext cx="2997199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父控件角度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focusWidget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当前聚焦的子控件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focusNextChild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聚焦下一个子控件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focusPreviousChild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聚焦上一个子控件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setTabOrder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pre,next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设置子控件获取焦点的顺序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图形用户界面&#10;&#10;描述已自动生成">
            <a:extLst>
              <a:ext uri="{FF2B5EF4-FFF2-40B4-BE49-F238E27FC236}">
                <a16:creationId xmlns:a16="http://schemas.microsoft.com/office/drawing/2014/main" id="{655E3625-3AEA-D546-6BBD-0756DFDB25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650" y="2306762"/>
            <a:ext cx="4397477" cy="386264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C011AB2-6E2D-427D-9C8B-6A4C5FA1D9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949" y="2306763"/>
            <a:ext cx="2611251" cy="3862650"/>
          </a:xfrm>
          <a:prstGeom prst="rect">
            <a:avLst/>
          </a:prstGeom>
        </p:spPr>
      </p:pic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D9588CDF-44B0-BFBC-E8C4-A27B9E38646B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4089399" y="3174532"/>
            <a:ext cx="487550" cy="1063556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015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36983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87303CA-416D-C84E-AD58-D8DB860CE1EA}"/>
              </a:ext>
            </a:extLst>
          </p:cNvPr>
          <p:cNvSpPr txBox="1"/>
          <p:nvPr/>
        </p:nvSpPr>
        <p:spPr>
          <a:xfrm>
            <a:off x="696765" y="3101415"/>
            <a:ext cx="4296233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是所有可视化控件的基类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它是一个空白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</a:t>
            </a:r>
            <a:endParaRPr lang="en-US" altLang="zh-CN" sz="16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A394960-231E-4338-5BED-5317D72AC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88" y="1454515"/>
            <a:ext cx="4333875" cy="11049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CE76378-82B0-9C0A-922E-4C17B7273C78}"/>
              </a:ext>
            </a:extLst>
          </p:cNvPr>
          <p:cNvSpPr txBox="1"/>
          <p:nvPr/>
        </p:nvSpPr>
        <p:spPr>
          <a:xfrm>
            <a:off x="696764" y="4400470"/>
            <a:ext cx="4296233" cy="15696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控件是界面的最小元素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每个控件都是矩形，按照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轴排序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控件会被上面的控件遮挡、或被父控件剪切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没有父控件的控件被称为窗口  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(Composite Widget)</a:t>
            </a:r>
          </a:p>
        </p:txBody>
      </p: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B3416510-C4EC-BACA-2BF5-0B8B9121E328}"/>
              </a:ext>
            </a:extLst>
          </p:cNvPr>
          <p:cNvCxnSpPr/>
          <p:nvPr/>
        </p:nvCxnSpPr>
        <p:spPr>
          <a:xfrm rot="16200000" flipH="1">
            <a:off x="2154941" y="3730406"/>
            <a:ext cx="755009" cy="58722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0C5019B1-710C-135B-7EF7-554149A45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2997" y="969542"/>
            <a:ext cx="3685458" cy="2160441"/>
          </a:xfrm>
          <a:prstGeom prst="rect">
            <a:avLst/>
          </a:prstGeom>
        </p:spPr>
      </p:pic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0D48A1C9-3E85-969C-4C4D-7C9219648979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947886" y="3785044"/>
            <a:ext cx="2092345" cy="1984023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7D99235-BA19-A8E5-046F-9F3E5DD63F6A}"/>
              </a:ext>
            </a:extLst>
          </p:cNvPr>
          <p:cNvSpPr txBox="1"/>
          <p:nvPr/>
        </p:nvSpPr>
        <p:spPr>
          <a:xfrm>
            <a:off x="6040231" y="3492656"/>
            <a:ext cx="4534606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当一个控件被用作一个容器去容纳多个子控件时，这个控件就被称为组合控件。（父子关系）。</a:t>
            </a:r>
            <a:endParaRPr lang="en-US" altLang="zh-CN" sz="16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DA55641-3B60-D2F0-C224-5A98CFB06B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231" y="4160164"/>
            <a:ext cx="2474595" cy="206285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70D9367-0B30-627C-ED42-754265418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1614" y="4360765"/>
            <a:ext cx="2457574" cy="1576427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14A9AD5-FC1D-CF41-08D6-476EBF6438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2413" y="969542"/>
            <a:ext cx="2276294" cy="2347988"/>
          </a:xfrm>
          <a:prstGeom prst="rect">
            <a:avLst/>
          </a:prstGeom>
        </p:spPr>
      </p:pic>
      <p:cxnSp>
        <p:nvCxnSpPr>
          <p:cNvPr id="35" name="连接符: 曲线 34">
            <a:extLst>
              <a:ext uri="{FF2B5EF4-FFF2-40B4-BE49-F238E27FC236}">
                <a16:creationId xmlns:a16="http://schemas.microsoft.com/office/drawing/2014/main" id="{9ECFC3C4-9CA6-D9E1-0433-26D4ECA49588}"/>
              </a:ext>
            </a:extLst>
          </p:cNvPr>
          <p:cNvCxnSpPr>
            <a:cxnSpLocks/>
            <a:stCxn id="26" idx="0"/>
            <a:endCxn id="34" idx="1"/>
          </p:cNvCxnSpPr>
          <p:nvPr/>
        </p:nvCxnSpPr>
        <p:spPr>
          <a:xfrm rot="5400000" flipH="1" flipV="1">
            <a:off x="7960413" y="2490657"/>
            <a:ext cx="1349120" cy="654879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80612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-13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信号槽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F4298F-9AA4-5F38-8559-D3CF54C14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45" y="2272115"/>
            <a:ext cx="2645664" cy="39867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8A75D2-9FFB-F640-C3CA-CA9A8735F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44" y="1243372"/>
            <a:ext cx="2645664" cy="9624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68A52A-7F6F-4607-5CA5-01EAF77E7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3945" y="2062333"/>
            <a:ext cx="6704762" cy="2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82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511390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-14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坐标转换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E28F40-8EB4-D38A-8F94-738BA275B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64" y="992485"/>
            <a:ext cx="4350665" cy="1568084"/>
          </a:xfrm>
          <a:prstGeom prst="rect">
            <a:avLst/>
          </a:prstGeom>
        </p:spPr>
      </p:pic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5E2AA3A4-4099-C5A0-047C-571B9B625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798" y="992485"/>
            <a:ext cx="3907427" cy="5096933"/>
          </a:xfrm>
          <a:prstGeom prst="rect">
            <a:avLst/>
          </a:prstGeom>
        </p:spPr>
      </p:pic>
      <p:pic>
        <p:nvPicPr>
          <p:cNvPr id="8" name="图片 7" descr="图片包含 图形用户界面&#10;&#10;描述已自动生成">
            <a:extLst>
              <a:ext uri="{FF2B5EF4-FFF2-40B4-BE49-F238E27FC236}">
                <a16:creationId xmlns:a16="http://schemas.microsoft.com/office/drawing/2014/main" id="{3AC4BE47-1928-3519-496D-975D3F46CD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152" y="2659337"/>
            <a:ext cx="3032477" cy="343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94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603723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-15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风格样式调色板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9C5A876-2B77-034B-497C-7DEE1D5004E5}"/>
              </a:ext>
            </a:extLst>
          </p:cNvPr>
          <p:cNvCxnSpPr>
            <a:cxnSpLocks/>
          </p:cNvCxnSpPr>
          <p:nvPr/>
        </p:nvCxnSpPr>
        <p:spPr>
          <a:xfrm flipH="1">
            <a:off x="778473" y="4020578"/>
            <a:ext cx="1044599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4E9AA07-81B8-518B-AD4C-EFCB9CD39430}"/>
              </a:ext>
            </a:extLst>
          </p:cNvPr>
          <p:cNvSpPr txBox="1"/>
          <p:nvPr/>
        </p:nvSpPr>
        <p:spPr>
          <a:xfrm>
            <a:off x="823753" y="2168781"/>
            <a:ext cx="295191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setStyle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设置风格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6473B8-ED90-1668-BEFE-7A63DD7B358A}"/>
              </a:ext>
            </a:extLst>
          </p:cNvPr>
          <p:cNvSpPr txBox="1"/>
          <p:nvPr/>
        </p:nvSpPr>
        <p:spPr>
          <a:xfrm>
            <a:off x="823753" y="4207189"/>
            <a:ext cx="295191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setStyleSheet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设置样式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3B3AD03-D9EE-2679-8631-032FF9B84D93}"/>
              </a:ext>
            </a:extLst>
          </p:cNvPr>
          <p:cNvCxnSpPr>
            <a:cxnSpLocks/>
          </p:cNvCxnSpPr>
          <p:nvPr/>
        </p:nvCxnSpPr>
        <p:spPr>
          <a:xfrm flipH="1">
            <a:off x="823753" y="4855465"/>
            <a:ext cx="295191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55B1033-4E91-4452-45C4-2A2519191D79}"/>
              </a:ext>
            </a:extLst>
          </p:cNvPr>
          <p:cNvSpPr txBox="1"/>
          <p:nvPr/>
        </p:nvSpPr>
        <p:spPr>
          <a:xfrm>
            <a:off x="823753" y="5051323"/>
            <a:ext cx="295191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调色板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setPalette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设置调色板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E3C888-EB40-92A8-ED4D-17740672E85B}"/>
              </a:ext>
            </a:extLst>
          </p:cNvPr>
          <p:cNvSpPr txBox="1"/>
          <p:nvPr/>
        </p:nvSpPr>
        <p:spPr>
          <a:xfrm>
            <a:off x="4176875" y="981498"/>
            <a:ext cx="437256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Windows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平台有三种默认风格</a:t>
            </a:r>
            <a:r>
              <a:rPr lang="zh-CN" altLang="en-US" sz="7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7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QStyleFactory.keys</a:t>
            </a:r>
            <a:r>
              <a:rPr lang="en-US" altLang="zh-CN" sz="7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7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获取当前平台默认风格）</a:t>
            </a:r>
            <a:endParaRPr lang="zh-CN" altLang="en-US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windowsvista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</a:p>
          <a:p>
            <a:pPr marL="628650" lvl="1" indent="-171450">
              <a:buFont typeface="Wingdings" panose="05000000000000000000" pitchFamily="2" charset="2"/>
              <a:buChar char="ü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Fusion</a:t>
            </a:r>
          </a:p>
        </p:txBody>
      </p: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5814838B-96F5-F0F2-A961-B26B523D7DB9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 flipV="1">
            <a:off x="3775671" y="1396997"/>
            <a:ext cx="401204" cy="1002617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 descr="图形用户界面, 文本&#10;&#10;中度可信度描述已自动生成">
            <a:extLst>
              <a:ext uri="{FF2B5EF4-FFF2-40B4-BE49-F238E27FC236}">
                <a16:creationId xmlns:a16="http://schemas.microsoft.com/office/drawing/2014/main" id="{7D165521-9DC8-89B8-E63A-4CA7F6659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875" y="1942638"/>
            <a:ext cx="2508278" cy="1916657"/>
          </a:xfrm>
          <a:prstGeom prst="rect">
            <a:avLst/>
          </a:prstGeom>
        </p:spPr>
      </p:pic>
      <p:pic>
        <p:nvPicPr>
          <p:cNvPr id="28" name="图片 27" descr="图形用户界面, 文本, 应用程序, Word&#10;&#10;描述已自动生成">
            <a:extLst>
              <a:ext uri="{FF2B5EF4-FFF2-40B4-BE49-F238E27FC236}">
                <a16:creationId xmlns:a16="http://schemas.microsoft.com/office/drawing/2014/main" id="{320EB24E-3DC1-E1A8-1AD0-8CB891BEA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572" y="1939468"/>
            <a:ext cx="2508278" cy="1919826"/>
          </a:xfrm>
          <a:prstGeom prst="rect">
            <a:avLst/>
          </a:prstGeom>
        </p:spPr>
      </p:pic>
      <p:pic>
        <p:nvPicPr>
          <p:cNvPr id="30" name="图片 29" descr="图形用户界面, 文本&#10;&#10;描述已自动生成">
            <a:extLst>
              <a:ext uri="{FF2B5EF4-FFF2-40B4-BE49-F238E27FC236}">
                <a16:creationId xmlns:a16="http://schemas.microsoft.com/office/drawing/2014/main" id="{B3D178DA-4E69-A8E4-48FB-96BF43BD1E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269" y="1939468"/>
            <a:ext cx="2508278" cy="1909323"/>
          </a:xfrm>
          <a:prstGeom prst="rect">
            <a:avLst/>
          </a:prstGeom>
        </p:spPr>
      </p:pic>
      <p:cxnSp>
        <p:nvCxnSpPr>
          <p:cNvPr id="34" name="连接符: 曲线 33">
            <a:extLst>
              <a:ext uri="{FF2B5EF4-FFF2-40B4-BE49-F238E27FC236}">
                <a16:creationId xmlns:a16="http://schemas.microsoft.com/office/drawing/2014/main" id="{12129316-5C9A-4EE1-BF46-246387CAC6A0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 flipV="1">
            <a:off x="3775671" y="4378919"/>
            <a:ext cx="401204" cy="59103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FB7B524B-8B21-42E0-87E2-179C7FE39898}"/>
              </a:ext>
            </a:extLst>
          </p:cNvPr>
          <p:cNvCxnSpPr>
            <a:cxnSpLocks/>
            <a:stCxn id="10" idx="3"/>
            <a:endCxn id="44" idx="1"/>
          </p:cNvCxnSpPr>
          <p:nvPr/>
        </p:nvCxnSpPr>
        <p:spPr>
          <a:xfrm>
            <a:off x="3775671" y="5282156"/>
            <a:ext cx="401204" cy="225521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83D7728-4BCD-7835-F1F2-F2759606B80A}"/>
              </a:ext>
            </a:extLst>
          </p:cNvPr>
          <p:cNvSpPr txBox="1"/>
          <p:nvPr/>
        </p:nvSpPr>
        <p:spPr>
          <a:xfrm>
            <a:off x="4176875" y="4240419"/>
            <a:ext cx="437256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QSS(Qt Style Sheet)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CEC93D61-F586-D58B-BAC4-14AD6CAE20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6875" y="4771363"/>
            <a:ext cx="1745753" cy="14726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D59CA0C-F122-7FF0-E286-F564C846A8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1119" y="4343490"/>
            <a:ext cx="2508278" cy="1285809"/>
          </a:xfrm>
          <a:prstGeom prst="rect">
            <a:avLst/>
          </a:prstGeom>
        </p:spPr>
      </p:pic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7187B6B6-352D-5479-1A5F-7A41504F5531}"/>
              </a:ext>
            </a:extLst>
          </p:cNvPr>
          <p:cNvCxnSpPr>
            <a:cxnSpLocks/>
            <a:stCxn id="41" idx="3"/>
            <a:endCxn id="50" idx="1"/>
          </p:cNvCxnSpPr>
          <p:nvPr/>
        </p:nvCxnSpPr>
        <p:spPr>
          <a:xfrm>
            <a:off x="8549435" y="4378919"/>
            <a:ext cx="401684" cy="607476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290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 descr="未标题-1">
            <a:extLst>
              <a:ext uri="{FF2B5EF4-FFF2-40B4-BE49-F238E27FC236}">
                <a16:creationId xmlns:a16="http://schemas.microsoft.com/office/drawing/2014/main" id="{BDF5EBE6-8705-6269-48F2-82B4E5FB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53975"/>
            <a:ext cx="12193588" cy="696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11">
            <a:extLst>
              <a:ext uri="{FF2B5EF4-FFF2-40B4-BE49-F238E27FC236}">
                <a16:creationId xmlns:a16="http://schemas.microsoft.com/office/drawing/2014/main" id="{967D7297-1FD1-05FD-320D-7C468D2FE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" y="6565181"/>
            <a:ext cx="1351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00" i="1" dirty="0">
                <a:solidFill>
                  <a:schemeClr val="bg1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made by </a:t>
            </a:r>
            <a:r>
              <a:rPr lang="zh-CN" altLang="en-US" sz="900" b="1" i="1" dirty="0">
                <a:solidFill>
                  <a:schemeClr val="bg1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我不是</a:t>
            </a:r>
            <a:r>
              <a:rPr lang="en-US" altLang="zh-CN" sz="900" b="1" i="1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Qt</a:t>
            </a:r>
            <a:endParaRPr lang="zh-CN" altLang="en-US" sz="900" b="1" i="1" dirty="0">
              <a:solidFill>
                <a:schemeClr val="bg1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pic>
        <p:nvPicPr>
          <p:cNvPr id="11" name="图片 10" descr="图标&#10;&#10;描述已自动生成">
            <a:extLst>
              <a:ext uri="{FF2B5EF4-FFF2-40B4-BE49-F238E27FC236}">
                <a16:creationId xmlns:a16="http://schemas.microsoft.com/office/drawing/2014/main" id="{01B81B43-776E-E055-D7A3-CCF7CA624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675" y="5135578"/>
            <a:ext cx="2809876" cy="1469216"/>
          </a:xfrm>
          <a:prstGeom prst="rect">
            <a:avLst/>
          </a:prstGeom>
        </p:spPr>
      </p:pic>
      <p:pic>
        <p:nvPicPr>
          <p:cNvPr id="15" name="图片 14" descr="手机屏幕的截图&#10;&#10;中度可信度描述已自动生成">
            <a:extLst>
              <a:ext uri="{FF2B5EF4-FFF2-40B4-BE49-F238E27FC236}">
                <a16:creationId xmlns:a16="http://schemas.microsoft.com/office/drawing/2014/main" id="{4A8BFD74-46C9-9A2E-CB25-811D98739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342" y="5222754"/>
            <a:ext cx="1613958" cy="1382040"/>
          </a:xfrm>
          <a:prstGeom prst="rect">
            <a:avLst/>
          </a:prstGeom>
        </p:spPr>
      </p:pic>
      <p:sp>
        <p:nvSpPr>
          <p:cNvPr id="27" name="文本框 3">
            <a:extLst>
              <a:ext uri="{FF2B5EF4-FFF2-40B4-BE49-F238E27FC236}">
                <a16:creationId xmlns:a16="http://schemas.microsoft.com/office/drawing/2014/main" id="{4C19E67D-6BDC-B705-88A1-FF527C2CE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2450" y="6604794"/>
            <a:ext cx="465383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Every individual is different and talented, what you need are passion.</a:t>
            </a:r>
            <a:endParaRPr lang="zh-CN" altLang="en-US" sz="10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 descr="图标&#10;&#10;描述已自动生成">
            <a:extLst>
              <a:ext uri="{FF2B5EF4-FFF2-40B4-BE49-F238E27FC236}">
                <a16:creationId xmlns:a16="http://schemas.microsoft.com/office/drawing/2014/main" id="{55338B84-3664-C822-6D4E-58C7CD0B4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8" y="823822"/>
            <a:ext cx="785812" cy="360163"/>
          </a:xfrm>
          <a:prstGeom prst="rect">
            <a:avLst/>
          </a:prstGeom>
        </p:spPr>
      </p:pic>
      <p:sp>
        <p:nvSpPr>
          <p:cNvPr id="6" name="文本框 10">
            <a:extLst>
              <a:ext uri="{FF2B5EF4-FFF2-40B4-BE49-F238E27FC236}">
                <a16:creationId xmlns:a16="http://schemas.microsoft.com/office/drawing/2014/main" id="{270BB76C-F84D-E1A0-CC52-2E82658EF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138" y="2116138"/>
            <a:ext cx="6875462" cy="16224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53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53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53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53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Semi"/>
              </a:rPr>
              <a:t>Thank You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D52C82-54D7-D978-E9FB-2E1595778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2450" y="5652260"/>
            <a:ext cx="2320861" cy="52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https://github.com/zzzcb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https://cnblogs.com/zach0812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https://space.bilibili.com/441821181</a:t>
            </a:r>
            <a:endParaRPr lang="zh-CN" altLang="en-US" sz="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996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188545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控件分类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1E78759E-CF04-A657-4D09-4FCD357C65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4623874"/>
              </p:ext>
            </p:extLst>
          </p:nvPr>
        </p:nvGraphicFramePr>
        <p:xfrm>
          <a:off x="276225" y="-981075"/>
          <a:ext cx="11782425" cy="8905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图片 5" descr="街道上的风景&#10;&#10;描述已自动生成">
            <a:extLst>
              <a:ext uri="{FF2B5EF4-FFF2-40B4-BE49-F238E27FC236}">
                <a16:creationId xmlns:a16="http://schemas.microsoft.com/office/drawing/2014/main" id="{F524C51E-838A-FB35-B98B-9DC4EB1538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8" y="4571999"/>
            <a:ext cx="2316173" cy="1637796"/>
          </a:xfrm>
          <a:prstGeom prst="rect">
            <a:avLst/>
          </a:prstGeom>
        </p:spPr>
      </p:pic>
      <p:pic>
        <p:nvPicPr>
          <p:cNvPr id="10" name="图片 9" descr="电脑萤幕画面&#10;&#10;描述已自动生成">
            <a:extLst>
              <a:ext uri="{FF2B5EF4-FFF2-40B4-BE49-F238E27FC236}">
                <a16:creationId xmlns:a16="http://schemas.microsoft.com/office/drawing/2014/main" id="{66B08C82-46D6-0832-902C-499789F79E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915" y="5188454"/>
            <a:ext cx="1881741" cy="1060047"/>
          </a:xfrm>
          <a:prstGeom prst="rect">
            <a:avLst/>
          </a:prstGeom>
        </p:spPr>
      </p:pic>
      <p:pic>
        <p:nvPicPr>
          <p:cNvPr id="12" name="图片 11" descr="电脑萤幕的截图&#10;&#10;描述已自动生成">
            <a:extLst>
              <a:ext uri="{FF2B5EF4-FFF2-40B4-BE49-F238E27FC236}">
                <a16:creationId xmlns:a16="http://schemas.microsoft.com/office/drawing/2014/main" id="{BE011730-F382-77A5-316E-9A6AC66D41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824" y="4571997"/>
            <a:ext cx="2907332" cy="163779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D3B56CE-C24F-B23A-8541-2ABB2C1123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48100" y="3828978"/>
            <a:ext cx="3124200" cy="175124"/>
          </a:xfrm>
          <a:prstGeom prst="rect">
            <a:avLst/>
          </a:prstGeom>
        </p:spPr>
      </p:pic>
      <p:pic>
        <p:nvPicPr>
          <p:cNvPr id="16" name="图片 15" descr="电脑萤幕画面&#10;&#10;描述已自动生成">
            <a:extLst>
              <a:ext uri="{FF2B5EF4-FFF2-40B4-BE49-F238E27FC236}">
                <a16:creationId xmlns:a16="http://schemas.microsoft.com/office/drawing/2014/main" id="{B628C64E-746A-DBD5-D36A-7896C3FB9C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419" y="5201165"/>
            <a:ext cx="1836609" cy="103462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A44DBF-3C17-C501-136E-EC14B6C245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63112" y="3807911"/>
            <a:ext cx="1238095" cy="19047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6EF2714-5DAC-8621-470A-9312B61A83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63112" y="4078329"/>
            <a:ext cx="1332000" cy="106666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C96004A-87B5-9AB6-5E0C-92BF1C4214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28949" y="5246974"/>
            <a:ext cx="1238095" cy="923858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D796553-F2F7-5C63-8464-206AC37BEF63}"/>
              </a:ext>
            </a:extLst>
          </p:cNvPr>
          <p:cNvCxnSpPr>
            <a:cxnSpLocks/>
          </p:cNvCxnSpPr>
          <p:nvPr/>
        </p:nvCxnSpPr>
        <p:spPr>
          <a:xfrm flipH="1">
            <a:off x="1428750" y="3562350"/>
            <a:ext cx="152400" cy="100964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EA5D6AA-C943-1292-5E9D-BABA03CCA0C5}"/>
              </a:ext>
            </a:extLst>
          </p:cNvPr>
          <p:cNvCxnSpPr>
            <a:cxnSpLocks/>
          </p:cNvCxnSpPr>
          <p:nvPr/>
        </p:nvCxnSpPr>
        <p:spPr>
          <a:xfrm>
            <a:off x="2505075" y="3562350"/>
            <a:ext cx="590550" cy="100964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6C27D38-8DD3-4E0B-0652-C6EE5DC79D02}"/>
              </a:ext>
            </a:extLst>
          </p:cNvPr>
          <p:cNvCxnSpPr>
            <a:cxnSpLocks/>
          </p:cNvCxnSpPr>
          <p:nvPr/>
        </p:nvCxnSpPr>
        <p:spPr>
          <a:xfrm>
            <a:off x="3343275" y="4078329"/>
            <a:ext cx="3023575" cy="111012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6C9D6AD-6D4C-7DD3-C420-A761CCDCF681}"/>
              </a:ext>
            </a:extLst>
          </p:cNvPr>
          <p:cNvCxnSpPr>
            <a:cxnSpLocks/>
          </p:cNvCxnSpPr>
          <p:nvPr/>
        </p:nvCxnSpPr>
        <p:spPr>
          <a:xfrm>
            <a:off x="4143375" y="3562350"/>
            <a:ext cx="0" cy="26662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786CAC3-518E-206A-843D-1D81F2F61DAD}"/>
              </a:ext>
            </a:extLst>
          </p:cNvPr>
          <p:cNvCxnSpPr>
            <a:cxnSpLocks/>
          </p:cNvCxnSpPr>
          <p:nvPr/>
        </p:nvCxnSpPr>
        <p:spPr>
          <a:xfrm flipH="1">
            <a:off x="4733925" y="3562350"/>
            <a:ext cx="161925" cy="33337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13DE713-AB71-BA88-758B-CDFAE5E979C1}"/>
              </a:ext>
            </a:extLst>
          </p:cNvPr>
          <p:cNvCxnSpPr>
            <a:cxnSpLocks/>
          </p:cNvCxnSpPr>
          <p:nvPr/>
        </p:nvCxnSpPr>
        <p:spPr>
          <a:xfrm flipH="1">
            <a:off x="5276850" y="3562350"/>
            <a:ext cx="548302" cy="33337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2DE2528-2016-1E08-CBF0-91B1D451D3AF}"/>
              </a:ext>
            </a:extLst>
          </p:cNvPr>
          <p:cNvCxnSpPr>
            <a:cxnSpLocks/>
          </p:cNvCxnSpPr>
          <p:nvPr/>
        </p:nvCxnSpPr>
        <p:spPr>
          <a:xfrm flipH="1">
            <a:off x="5825152" y="3562350"/>
            <a:ext cx="794723" cy="33337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53CE85E9-0BB0-DA72-4DC6-57728E69D395}"/>
              </a:ext>
            </a:extLst>
          </p:cNvPr>
          <p:cNvCxnSpPr>
            <a:cxnSpLocks/>
          </p:cNvCxnSpPr>
          <p:nvPr/>
        </p:nvCxnSpPr>
        <p:spPr>
          <a:xfrm flipH="1">
            <a:off x="6734175" y="3562350"/>
            <a:ext cx="495300" cy="33337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E64E5E1-D8C6-52D0-EBB8-816C69C1F130}"/>
              </a:ext>
            </a:extLst>
          </p:cNvPr>
          <p:cNvCxnSpPr>
            <a:cxnSpLocks/>
          </p:cNvCxnSpPr>
          <p:nvPr/>
        </p:nvCxnSpPr>
        <p:spPr>
          <a:xfrm>
            <a:off x="8286750" y="3029022"/>
            <a:ext cx="209550" cy="217214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BA3EF466-3BC7-C515-BD52-E6F804F7D552}"/>
              </a:ext>
            </a:extLst>
          </p:cNvPr>
          <p:cNvCxnSpPr>
            <a:cxnSpLocks/>
          </p:cNvCxnSpPr>
          <p:nvPr/>
        </p:nvCxnSpPr>
        <p:spPr>
          <a:xfrm>
            <a:off x="10086975" y="3547814"/>
            <a:ext cx="460004" cy="34791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2B95FB4-6D1B-9AA4-DE6E-844694473984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0869305" y="3562350"/>
            <a:ext cx="159807" cy="51597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FADEDD89-A625-21AC-1A44-7D69B555BE57}"/>
              </a:ext>
            </a:extLst>
          </p:cNvPr>
          <p:cNvCxnSpPr>
            <a:cxnSpLocks/>
          </p:cNvCxnSpPr>
          <p:nvPr/>
        </p:nvCxnSpPr>
        <p:spPr>
          <a:xfrm flipH="1">
            <a:off x="11601207" y="3547814"/>
            <a:ext cx="276137" cy="245293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262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627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-01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80FDD1-22AD-FB29-02D9-35C75E41E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644" y="2375039"/>
            <a:ext cx="6000750" cy="32385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2B039BA-3617-F0AB-36D8-FFD8C247F963}"/>
              </a:ext>
            </a:extLst>
          </p:cNvPr>
          <p:cNvCxnSpPr>
            <a:cxnSpLocks/>
          </p:cNvCxnSpPr>
          <p:nvPr/>
        </p:nvCxnSpPr>
        <p:spPr>
          <a:xfrm flipH="1">
            <a:off x="4144784" y="2632214"/>
            <a:ext cx="505814" cy="60714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8E297BE-61B8-07CB-6547-59F57DE0ED93}"/>
              </a:ext>
            </a:extLst>
          </p:cNvPr>
          <p:cNvCxnSpPr>
            <a:cxnSpLocks/>
          </p:cNvCxnSpPr>
          <p:nvPr/>
        </p:nvCxnSpPr>
        <p:spPr>
          <a:xfrm flipH="1">
            <a:off x="6559970" y="2625146"/>
            <a:ext cx="505814" cy="60714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665A5B3-F209-49E2-A229-D0362F6877FB}"/>
              </a:ext>
            </a:extLst>
          </p:cNvPr>
          <p:cNvSpPr txBox="1"/>
          <p:nvPr/>
        </p:nvSpPr>
        <p:spPr>
          <a:xfrm>
            <a:off x="3801090" y="3232289"/>
            <a:ext cx="6873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父控件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ui-monospace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48129F6-04B1-A4FA-ACA4-A2EE315081D4}"/>
              </a:ext>
            </a:extLst>
          </p:cNvPr>
          <p:cNvSpPr txBox="1"/>
          <p:nvPr/>
        </p:nvSpPr>
        <p:spPr>
          <a:xfrm>
            <a:off x="6111509" y="3232289"/>
            <a:ext cx="8969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窗口标志位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ui-monospace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8BD91F-3D63-FCF5-6152-83B080E3D345}"/>
              </a:ext>
            </a:extLst>
          </p:cNvPr>
          <p:cNvSpPr txBox="1"/>
          <p:nvPr/>
        </p:nvSpPr>
        <p:spPr>
          <a:xfrm>
            <a:off x="3299217" y="3783271"/>
            <a:ext cx="5422115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当一个控件没有父控件时，会被包装成一个顶层窗口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有标题栏、等等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可以通过构造函数中的第二个参数来设置控件属性，例如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Qt::Widget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Qt::Window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Qt::Dialog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等等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558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665278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-02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坐标系、大小、位置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D1B4B2A-2878-0B59-C297-80B16C37C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941" y="1037630"/>
            <a:ext cx="4430733" cy="259732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17D3291-CD59-9502-9D15-C29DAEA4F486}"/>
              </a:ext>
            </a:extLst>
          </p:cNvPr>
          <p:cNvSpPr txBox="1"/>
          <p:nvPr/>
        </p:nvSpPr>
        <p:spPr>
          <a:xfrm>
            <a:off x="928688" y="1856941"/>
            <a:ext cx="4322820" cy="20928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中有两个坐标系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Ø"/>
              <a:defRPr/>
            </a:pPr>
            <a:endParaRPr lang="en-US" altLang="zh-CN" sz="5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物理坐标系 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(physical 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coord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物理坐标系又称设备坐标系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device 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coord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</a:t>
            </a: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控件的左上角是坐标原点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，向右水平增加，向下垂直增加，原点是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(0,0)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，以像素为单位。简记为</a:t>
            </a: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向右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轴、向下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defRPr/>
            </a:pPr>
            <a:endParaRPr lang="en-US" altLang="zh-CN" sz="5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1200" strike="sngStrike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逻辑坐标系 </a:t>
            </a:r>
            <a:r>
              <a:rPr lang="en-US" altLang="zh-CN" sz="1200" strike="sngStrike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(logical </a:t>
            </a:r>
            <a:r>
              <a:rPr lang="en-US" altLang="zh-CN" sz="1200" strike="sngStrike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coord</a:t>
            </a:r>
            <a:r>
              <a:rPr lang="en-US" altLang="zh-CN" sz="1200" strike="sngStrike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 eaLnBrk="1" hangingPunct="1">
              <a:defRPr/>
            </a:pPr>
            <a:r>
              <a:rPr lang="zh-CN" altLang="en-US" sz="1200" strike="sngStrike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一种抽象的坐标系，可根据具体问题来定义。</a:t>
            </a:r>
            <a:r>
              <a:rPr lang="en-US" altLang="zh-CN" sz="1200" b="1" strike="sngStrike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QPainter</a:t>
            </a:r>
            <a:r>
              <a:rPr lang="zh-CN" altLang="en-US" sz="1200" strike="sngStrike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1200" b="1" strike="sngStrike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逻辑坐标系</a:t>
            </a:r>
            <a:r>
              <a:rPr lang="zh-CN" altLang="en-US" sz="1200" strike="sngStrike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绘制图形，后会将图形的大小和位置转换为物理坐标系，在设备上绘制。默认情况下，逻辑坐标系与物理坐标系相同。</a:t>
            </a:r>
            <a:endParaRPr lang="en-US" altLang="zh-CN" sz="1200" strike="sngStrike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8BD67CE-3096-357C-1D3B-D6BBADC97FAA}"/>
              </a:ext>
            </a:extLst>
          </p:cNvPr>
          <p:cNvSpPr txBox="1"/>
          <p:nvPr/>
        </p:nvSpPr>
        <p:spPr>
          <a:xfrm>
            <a:off x="928688" y="1498449"/>
            <a:ext cx="4322820" cy="2778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中的每个控件都有坐标系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8041145-6E48-5C92-D81F-47B788D4E3EB}"/>
              </a:ext>
            </a:extLst>
          </p:cNvPr>
          <p:cNvSpPr txBox="1"/>
          <p:nvPr/>
        </p:nvSpPr>
        <p:spPr>
          <a:xfrm>
            <a:off x="928688" y="4044191"/>
            <a:ext cx="4322820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71450" indent="-171450" eaLnBrk="1" hangingPunct="1">
              <a:buFont typeface="Wingdings" panose="05000000000000000000" pitchFamily="2" charset="2"/>
              <a:buChar char="Ø"/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控件的位置是相对于父控件的，如果没有父控件则是相对于桌面的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Ø"/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需要等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出来以后才可以获取控件大小位置等数据</a:t>
            </a:r>
            <a:endParaRPr lang="en-US" altLang="zh-CN" sz="1200" strike="sngStrike" dirty="0">
              <a:solidFill>
                <a:srgbClr val="1F4F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D1F1216-9148-5B3C-E2F0-0636CC8D4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941" y="3760072"/>
            <a:ext cx="4430733" cy="24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91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665278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-02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坐标系、位置、大小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8BD67CE-3096-357C-1D3B-D6BBADC97FAA}"/>
              </a:ext>
            </a:extLst>
          </p:cNvPr>
          <p:cNvSpPr txBox="1"/>
          <p:nvPr/>
        </p:nvSpPr>
        <p:spPr>
          <a:xfrm>
            <a:off x="344488" y="3318251"/>
            <a:ext cx="1307318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位置、大小获取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55760E-ED47-901B-F76A-DDE65F0348BE}"/>
              </a:ext>
            </a:extLst>
          </p:cNvPr>
          <p:cNvSpPr txBox="1"/>
          <p:nvPr/>
        </p:nvSpPr>
        <p:spPr>
          <a:xfrm>
            <a:off x="1857376" y="1335508"/>
            <a:ext cx="484573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26F723-C82C-C5D4-0000-9DCB36851BCA}"/>
              </a:ext>
            </a:extLst>
          </p:cNvPr>
          <p:cNvSpPr txBox="1"/>
          <p:nvPr/>
        </p:nvSpPr>
        <p:spPr>
          <a:xfrm>
            <a:off x="1857374" y="1663525"/>
            <a:ext cx="48457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704E10-BB5B-8EDC-3F0D-9981DF75D633}"/>
              </a:ext>
            </a:extLst>
          </p:cNvPr>
          <p:cNvSpPr txBox="1"/>
          <p:nvPr/>
        </p:nvSpPr>
        <p:spPr>
          <a:xfrm>
            <a:off x="1857375" y="2001342"/>
            <a:ext cx="484573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xy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，被封装成了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QPoint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B473CF1-E8B1-1880-EB09-F0CA2E6FD1E7}"/>
              </a:ext>
            </a:extLst>
          </p:cNvPr>
          <p:cNvSpPr txBox="1"/>
          <p:nvPr/>
        </p:nvSpPr>
        <p:spPr>
          <a:xfrm>
            <a:off x="1857376" y="2643177"/>
            <a:ext cx="4845728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width()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控件的宽度，不含标题栏等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5CBF96C-0FE4-27C9-8A3A-E15F8488C9C8}"/>
              </a:ext>
            </a:extLst>
          </p:cNvPr>
          <p:cNvSpPr txBox="1"/>
          <p:nvPr/>
        </p:nvSpPr>
        <p:spPr>
          <a:xfrm>
            <a:off x="1857375" y="2984076"/>
            <a:ext cx="4845728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height()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控件的高度，不含标题栏等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DDBEB3-EC66-9790-4E82-940699697A11}"/>
              </a:ext>
            </a:extLst>
          </p:cNvPr>
          <p:cNvSpPr txBox="1"/>
          <p:nvPr/>
        </p:nvSpPr>
        <p:spPr>
          <a:xfrm>
            <a:off x="1857376" y="3318252"/>
            <a:ext cx="4845728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控件的宽高，被封装成了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QSize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1A1ACB-D5F8-160E-8A48-E3CA7F3EB298}"/>
              </a:ext>
            </a:extLst>
          </p:cNvPr>
          <p:cNvSpPr txBox="1"/>
          <p:nvPr/>
        </p:nvSpPr>
        <p:spPr>
          <a:xfrm>
            <a:off x="1857375" y="3887608"/>
            <a:ext cx="4839428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geometry()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包含了控件的位置和长宽，被装成了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QRect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CFFC8BB-96BE-51B2-285D-1989210A3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013" y="982334"/>
            <a:ext cx="2439773" cy="188008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2302C829-1298-85BC-8048-445990109589}"/>
              </a:ext>
            </a:extLst>
          </p:cNvPr>
          <p:cNvSpPr txBox="1"/>
          <p:nvPr/>
        </p:nvSpPr>
        <p:spPr>
          <a:xfrm>
            <a:off x="1857375" y="4535396"/>
            <a:ext cx="4839428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 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QRect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(0,0,width,height) 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面积等于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geometry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，但位置不同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6894188-5181-C885-8E9E-5972B07DC7C6}"/>
              </a:ext>
            </a:extLst>
          </p:cNvPr>
          <p:cNvSpPr txBox="1"/>
          <p:nvPr/>
        </p:nvSpPr>
        <p:spPr>
          <a:xfrm>
            <a:off x="1857376" y="4911038"/>
            <a:ext cx="4839427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frameSize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含有标题栏的宽高，被封装成了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QSize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67D965A-0EB8-89E8-8671-3706FAAB6292}"/>
              </a:ext>
            </a:extLst>
          </p:cNvPr>
          <p:cNvSpPr txBox="1"/>
          <p:nvPr/>
        </p:nvSpPr>
        <p:spPr>
          <a:xfrm>
            <a:off x="1857375" y="5297305"/>
            <a:ext cx="4839427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frameGeometry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含有标题栏的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geometry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，被封装成了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QRect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5FCBBB5-6DDF-9EB8-76AD-218F9586B4A1}"/>
              </a:ext>
            </a:extLst>
          </p:cNvPr>
          <p:cNvSpPr txBox="1"/>
          <p:nvPr/>
        </p:nvSpPr>
        <p:spPr>
          <a:xfrm>
            <a:off x="7504327" y="5284168"/>
            <a:ext cx="1943101" cy="4154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050" i="1" u="sng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注：需要等</a:t>
            </a:r>
            <a:r>
              <a:rPr lang="en-US" altLang="zh-CN" sz="1050" i="1" u="sng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</a:t>
            </a:r>
            <a:r>
              <a:rPr lang="zh-CN" altLang="en-US" sz="1050" i="1" u="sng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出来以后才可以获取控件大小位置等数据</a:t>
            </a:r>
            <a:endParaRPr lang="en-US" altLang="zh-CN" sz="1050" i="1" u="sng" strike="sngStrike" dirty="0">
              <a:solidFill>
                <a:srgbClr val="1F4F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8845A5B-F2FF-E09D-98F3-A4046FAB5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4327" y="3073787"/>
            <a:ext cx="2893584" cy="162764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BA73F64-B5F6-31C8-5281-97468292D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7073" y="5044789"/>
            <a:ext cx="880838" cy="9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70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665278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-02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坐标系、位置、大小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8BD67CE-3096-357C-1D3B-D6BBADC97FAA}"/>
              </a:ext>
            </a:extLst>
          </p:cNvPr>
          <p:cNvSpPr txBox="1"/>
          <p:nvPr/>
        </p:nvSpPr>
        <p:spPr>
          <a:xfrm>
            <a:off x="344488" y="3318251"/>
            <a:ext cx="1307318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位置、大小设置</a:t>
            </a: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55760E-ED47-901B-F76A-DDE65F0348BE}"/>
              </a:ext>
            </a:extLst>
          </p:cNvPr>
          <p:cNvSpPr txBox="1"/>
          <p:nvPr/>
        </p:nvSpPr>
        <p:spPr>
          <a:xfrm>
            <a:off x="1857375" y="2320126"/>
            <a:ext cx="484573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move(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x,y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移动到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x,y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26F723-C82C-C5D4-0000-9DCB36851BCA}"/>
              </a:ext>
            </a:extLst>
          </p:cNvPr>
          <p:cNvSpPr txBox="1"/>
          <p:nvPr/>
        </p:nvSpPr>
        <p:spPr>
          <a:xfrm>
            <a:off x="1863676" y="2655904"/>
            <a:ext cx="4845731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resize(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width,height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改变尺寸大小（不含标题栏）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704E10-BB5B-8EDC-3F0D-9981DF75D633}"/>
              </a:ext>
            </a:extLst>
          </p:cNvPr>
          <p:cNvSpPr txBox="1"/>
          <p:nvPr/>
        </p:nvSpPr>
        <p:spPr>
          <a:xfrm>
            <a:off x="1863677" y="2993721"/>
            <a:ext cx="484573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setGeometry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x,y,width,height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设置控件区域（不含标题栏）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CFFC8BB-96BE-51B2-285D-1989210A3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013" y="982334"/>
            <a:ext cx="2439773" cy="188008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2302C829-1298-85BC-8048-445990109589}"/>
              </a:ext>
            </a:extLst>
          </p:cNvPr>
          <p:cNvSpPr txBox="1"/>
          <p:nvPr/>
        </p:nvSpPr>
        <p:spPr>
          <a:xfrm>
            <a:off x="1857375" y="3589376"/>
            <a:ext cx="4839428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adjustSize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根据内容自适应大小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6894188-5181-C885-8E9E-5972B07DC7C6}"/>
              </a:ext>
            </a:extLst>
          </p:cNvPr>
          <p:cNvSpPr txBox="1"/>
          <p:nvPr/>
        </p:nvSpPr>
        <p:spPr>
          <a:xfrm>
            <a:off x="1857375" y="3923740"/>
            <a:ext cx="4839427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setFixedSize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设置固定尺寸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5FCBBB5-6DDF-9EB8-76AD-218F9586B4A1}"/>
              </a:ext>
            </a:extLst>
          </p:cNvPr>
          <p:cNvSpPr txBox="1"/>
          <p:nvPr/>
        </p:nvSpPr>
        <p:spPr>
          <a:xfrm>
            <a:off x="7504327" y="5284168"/>
            <a:ext cx="1943101" cy="4154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050" i="1" u="sng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注：需要等</a:t>
            </a:r>
            <a:r>
              <a:rPr lang="en-US" altLang="zh-CN" sz="1050" i="1" u="sng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</a:t>
            </a:r>
            <a:r>
              <a:rPr lang="zh-CN" altLang="en-US" sz="1050" i="1" u="sng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出来以后才可以获取控件大小位置等数据</a:t>
            </a:r>
            <a:endParaRPr lang="en-US" altLang="zh-CN" sz="1050" i="1" u="sng" strike="sngStrike" dirty="0">
              <a:solidFill>
                <a:srgbClr val="1F4F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8845A5B-F2FF-E09D-98F3-A4046FAB5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4327" y="3073787"/>
            <a:ext cx="2893584" cy="162764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BA73F64-B5F6-31C8-5281-97468292D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7073" y="5044789"/>
            <a:ext cx="880838" cy="9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8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726833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-02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坐标系、位置、大小案例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F655D3-36FF-33CC-9EC4-FFBFB91861F4}"/>
              </a:ext>
            </a:extLst>
          </p:cNvPr>
          <p:cNvSpPr txBox="1"/>
          <p:nvPr/>
        </p:nvSpPr>
        <p:spPr>
          <a:xfrm>
            <a:off x="606806" y="1251874"/>
            <a:ext cx="3371850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，创建一个窗口，设置尺寸为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500x500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，位置为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300,300</a:t>
            </a:r>
          </a:p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，在一个窗口中创建指定个数的子控件，子控件要符合网格布局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B2C146-AD29-BD78-FDEC-DB60C824E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06" y="2453746"/>
            <a:ext cx="3370197" cy="30231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8E3E95-D4F1-0C44-B3C6-A1B72CD58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263" y="1161998"/>
            <a:ext cx="7175212" cy="503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42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2098</Words>
  <Application>Microsoft Office PowerPoint</Application>
  <PresentationFormat>宽屏</PresentationFormat>
  <Paragraphs>287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等线</vt:lpstr>
      <vt:lpstr>等线 Light</vt:lpstr>
      <vt:lpstr>微软雅黑</vt:lpstr>
      <vt:lpstr>Arial</vt:lpstr>
      <vt:lpstr>JetBrains Mono</vt:lpstr>
      <vt:lpstr>ui-monospace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昌博</dc:creator>
  <cp:lastModifiedBy>zhang cb</cp:lastModifiedBy>
  <cp:revision>112</cp:revision>
  <dcterms:created xsi:type="dcterms:W3CDTF">2022-09-16T13:49:23Z</dcterms:created>
  <dcterms:modified xsi:type="dcterms:W3CDTF">2022-10-27T10:16:03Z</dcterms:modified>
</cp:coreProperties>
</file>